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80" r:id="rId9"/>
    <p:sldId id="277" r:id="rId10"/>
    <p:sldId id="279" r:id="rId11"/>
    <p:sldId id="262" r:id="rId12"/>
    <p:sldId id="267" r:id="rId13"/>
    <p:sldId id="263" r:id="rId14"/>
    <p:sldId id="264" r:id="rId15"/>
    <p:sldId id="271" r:id="rId16"/>
    <p:sldId id="272" r:id="rId17"/>
    <p:sldId id="268" r:id="rId18"/>
    <p:sldId id="270" r:id="rId19"/>
    <p:sldId id="274" r:id="rId20"/>
    <p:sldId id="273" r:id="rId21"/>
    <p:sldId id="275" r:id="rId22"/>
    <p:sldId id="276" r:id="rId23"/>
    <p:sldId id="278" r:id="rId24"/>
    <p:sldId id="266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MC2753" initials="M" lastIdx="3" clrIdx="0">
    <p:extLst>
      <p:ext uri="{19B8F6BF-5375-455C-9EA6-DF929625EA0E}">
        <p15:presenceInfo xmlns:p15="http://schemas.microsoft.com/office/powerpoint/2012/main" userId="S::mamc2753@colorado.edu::2bd877e2-9893-4bc5-9399-bad88d739f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89326"/>
  </p:normalViewPr>
  <p:slideViewPr>
    <p:cSldViewPr snapToGrid="0" snapToObjects="1">
      <p:cViewPr varScale="1">
        <p:scale>
          <a:sx n="110" d="100"/>
          <a:sy n="110" d="100"/>
        </p:scale>
        <p:origin x="552" y="176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8E44F6-DE86-46DD-849F-06B1BAB79E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B51DA34-3D7C-4F66-A567-98130C0569D8}">
      <dgm:prSet/>
      <dgm:spPr/>
      <dgm:t>
        <a:bodyPr/>
        <a:lstStyle/>
        <a:p>
          <a:r>
            <a:rPr lang="en-US" dirty="0">
              <a:effectLst/>
              <a:latin typeface="+mn-lt"/>
              <a:ea typeface="+mn-ea"/>
              <a:cs typeface="+mn-cs"/>
            </a:rPr>
            <a:t>Locally constructed, easily accessible materials</a:t>
          </a:r>
          <a:endParaRPr lang="en-US" dirty="0"/>
        </a:p>
      </dgm:t>
    </dgm:pt>
    <dgm:pt modelId="{4C0A9D3A-390A-4EEB-952A-20E0DF1E3B75}" type="parTrans" cxnId="{A45B48D4-043B-4491-A857-50EC758732C3}">
      <dgm:prSet/>
      <dgm:spPr/>
      <dgm:t>
        <a:bodyPr/>
        <a:lstStyle/>
        <a:p>
          <a:endParaRPr lang="en-US"/>
        </a:p>
      </dgm:t>
    </dgm:pt>
    <dgm:pt modelId="{3C1AD2A7-F7B5-450D-9AC4-CD5482697CBA}" type="sibTrans" cxnId="{A45B48D4-043B-4491-A857-50EC758732C3}">
      <dgm:prSet/>
      <dgm:spPr/>
      <dgm:t>
        <a:bodyPr/>
        <a:lstStyle/>
        <a:p>
          <a:endParaRPr lang="en-US"/>
        </a:p>
      </dgm:t>
    </dgm:pt>
    <dgm:pt modelId="{F694AD7D-04BF-48AC-AD5F-558F3A430B94}">
      <dgm:prSet/>
      <dgm:spPr/>
      <dgm:t>
        <a:bodyPr/>
        <a:lstStyle/>
        <a:p>
          <a:r>
            <a:rPr lang="en-US">
              <a:effectLst/>
              <a:latin typeface="+mn-lt"/>
              <a:ea typeface="+mn-ea"/>
              <a:cs typeface="+mn-cs"/>
            </a:rPr>
            <a:t>Operates without electric</a:t>
          </a:r>
          <a:endParaRPr lang="en-US" dirty="0"/>
        </a:p>
      </dgm:t>
    </dgm:pt>
    <dgm:pt modelId="{00214A13-6EE9-4BF0-B38B-6D527B0A5056}" type="parTrans" cxnId="{9CB17F16-E8C8-4096-A9AC-C28D0DDDA4FF}">
      <dgm:prSet/>
      <dgm:spPr/>
      <dgm:t>
        <a:bodyPr/>
        <a:lstStyle/>
        <a:p>
          <a:endParaRPr lang="en-US"/>
        </a:p>
      </dgm:t>
    </dgm:pt>
    <dgm:pt modelId="{581ED032-8769-4A05-86DA-3767723963E6}" type="sibTrans" cxnId="{9CB17F16-E8C8-4096-A9AC-C28D0DDDA4FF}">
      <dgm:prSet/>
      <dgm:spPr/>
      <dgm:t>
        <a:bodyPr/>
        <a:lstStyle/>
        <a:p>
          <a:endParaRPr lang="en-US"/>
        </a:p>
      </dgm:t>
    </dgm:pt>
    <dgm:pt modelId="{BEFABCED-CD31-6A40-8CCE-DF0189A5E0EB}" type="pres">
      <dgm:prSet presAssocID="{AD8E44F6-DE86-46DD-849F-06B1BAB79E34}" presName="vert0" presStyleCnt="0">
        <dgm:presLayoutVars>
          <dgm:dir/>
          <dgm:animOne val="branch"/>
          <dgm:animLvl val="lvl"/>
        </dgm:presLayoutVars>
      </dgm:prSet>
      <dgm:spPr/>
    </dgm:pt>
    <dgm:pt modelId="{47933800-48F3-A048-B7D9-A200EAAE4207}" type="pres">
      <dgm:prSet presAssocID="{AB51DA34-3D7C-4F66-A567-98130C0569D8}" presName="thickLine" presStyleLbl="alignNode1" presStyleIdx="0" presStyleCnt="2"/>
      <dgm:spPr/>
    </dgm:pt>
    <dgm:pt modelId="{AF86E542-FD75-904D-BF2F-2881D0FBE13C}" type="pres">
      <dgm:prSet presAssocID="{AB51DA34-3D7C-4F66-A567-98130C0569D8}" presName="horz1" presStyleCnt="0"/>
      <dgm:spPr/>
    </dgm:pt>
    <dgm:pt modelId="{EC2D0439-C1C7-CB41-9102-D82280A3BFC8}" type="pres">
      <dgm:prSet presAssocID="{AB51DA34-3D7C-4F66-A567-98130C0569D8}" presName="tx1" presStyleLbl="revTx" presStyleIdx="0" presStyleCnt="2"/>
      <dgm:spPr/>
    </dgm:pt>
    <dgm:pt modelId="{99429C4C-B5A4-594F-B431-7A885A73160C}" type="pres">
      <dgm:prSet presAssocID="{AB51DA34-3D7C-4F66-A567-98130C0569D8}" presName="vert1" presStyleCnt="0"/>
      <dgm:spPr/>
    </dgm:pt>
    <dgm:pt modelId="{3167332E-3458-0A45-BC0F-C96C61B47BE5}" type="pres">
      <dgm:prSet presAssocID="{F694AD7D-04BF-48AC-AD5F-558F3A430B94}" presName="thickLine" presStyleLbl="alignNode1" presStyleIdx="1" presStyleCnt="2"/>
      <dgm:spPr/>
    </dgm:pt>
    <dgm:pt modelId="{35FDFD58-E260-C240-AFB4-889DFBC87047}" type="pres">
      <dgm:prSet presAssocID="{F694AD7D-04BF-48AC-AD5F-558F3A430B94}" presName="horz1" presStyleCnt="0"/>
      <dgm:spPr/>
    </dgm:pt>
    <dgm:pt modelId="{31FC2223-D138-F741-8344-06E4A5232F33}" type="pres">
      <dgm:prSet presAssocID="{F694AD7D-04BF-48AC-AD5F-558F3A430B94}" presName="tx1" presStyleLbl="revTx" presStyleIdx="1" presStyleCnt="2"/>
      <dgm:spPr/>
    </dgm:pt>
    <dgm:pt modelId="{02E85030-D68E-7944-8846-B7CA65868397}" type="pres">
      <dgm:prSet presAssocID="{F694AD7D-04BF-48AC-AD5F-558F3A430B94}" presName="vert1" presStyleCnt="0"/>
      <dgm:spPr/>
    </dgm:pt>
  </dgm:ptLst>
  <dgm:cxnLst>
    <dgm:cxn modelId="{9CB17F16-E8C8-4096-A9AC-C28D0DDDA4FF}" srcId="{AD8E44F6-DE86-46DD-849F-06B1BAB79E34}" destId="{F694AD7D-04BF-48AC-AD5F-558F3A430B94}" srcOrd="1" destOrd="0" parTransId="{00214A13-6EE9-4BF0-B38B-6D527B0A5056}" sibTransId="{581ED032-8769-4A05-86DA-3767723963E6}"/>
    <dgm:cxn modelId="{EBF723AE-875B-8A4E-87B3-D5F75948A7E1}" type="presOf" srcId="{F694AD7D-04BF-48AC-AD5F-558F3A430B94}" destId="{31FC2223-D138-F741-8344-06E4A5232F33}" srcOrd="0" destOrd="0" presId="urn:microsoft.com/office/officeart/2008/layout/LinedList"/>
    <dgm:cxn modelId="{4FAD95CA-2F8A-AA46-821E-F7EAFCA70F26}" type="presOf" srcId="{AB51DA34-3D7C-4F66-A567-98130C0569D8}" destId="{EC2D0439-C1C7-CB41-9102-D82280A3BFC8}" srcOrd="0" destOrd="0" presId="urn:microsoft.com/office/officeart/2008/layout/LinedList"/>
    <dgm:cxn modelId="{A45B48D4-043B-4491-A857-50EC758732C3}" srcId="{AD8E44F6-DE86-46DD-849F-06B1BAB79E34}" destId="{AB51DA34-3D7C-4F66-A567-98130C0569D8}" srcOrd="0" destOrd="0" parTransId="{4C0A9D3A-390A-4EEB-952A-20E0DF1E3B75}" sibTransId="{3C1AD2A7-F7B5-450D-9AC4-CD5482697CBA}"/>
    <dgm:cxn modelId="{A753C8DF-453E-1944-BB39-4069E67FFE2C}" type="presOf" srcId="{AD8E44F6-DE86-46DD-849F-06B1BAB79E34}" destId="{BEFABCED-CD31-6A40-8CCE-DF0189A5E0EB}" srcOrd="0" destOrd="0" presId="urn:microsoft.com/office/officeart/2008/layout/LinedList"/>
    <dgm:cxn modelId="{EDED0E35-2F39-F448-9BB3-F4363734E22A}" type="presParOf" srcId="{BEFABCED-CD31-6A40-8CCE-DF0189A5E0EB}" destId="{47933800-48F3-A048-B7D9-A200EAAE4207}" srcOrd="0" destOrd="0" presId="urn:microsoft.com/office/officeart/2008/layout/LinedList"/>
    <dgm:cxn modelId="{88842C3B-C8E9-164E-BEF8-41CE546E921B}" type="presParOf" srcId="{BEFABCED-CD31-6A40-8CCE-DF0189A5E0EB}" destId="{AF86E542-FD75-904D-BF2F-2881D0FBE13C}" srcOrd="1" destOrd="0" presId="urn:microsoft.com/office/officeart/2008/layout/LinedList"/>
    <dgm:cxn modelId="{D6F9445D-5611-4D47-A30B-38A87A433613}" type="presParOf" srcId="{AF86E542-FD75-904D-BF2F-2881D0FBE13C}" destId="{EC2D0439-C1C7-CB41-9102-D82280A3BFC8}" srcOrd="0" destOrd="0" presId="urn:microsoft.com/office/officeart/2008/layout/LinedList"/>
    <dgm:cxn modelId="{B5102ED0-7A0E-8E46-9679-4572BC24D3F4}" type="presParOf" srcId="{AF86E542-FD75-904D-BF2F-2881D0FBE13C}" destId="{99429C4C-B5A4-594F-B431-7A885A73160C}" srcOrd="1" destOrd="0" presId="urn:microsoft.com/office/officeart/2008/layout/LinedList"/>
    <dgm:cxn modelId="{3BE81317-5684-4A4A-83C9-658B9D8329E1}" type="presParOf" srcId="{BEFABCED-CD31-6A40-8CCE-DF0189A5E0EB}" destId="{3167332E-3458-0A45-BC0F-C96C61B47BE5}" srcOrd="2" destOrd="0" presId="urn:microsoft.com/office/officeart/2008/layout/LinedList"/>
    <dgm:cxn modelId="{266CE0E6-5C09-1946-8E7A-C474108773FE}" type="presParOf" srcId="{BEFABCED-CD31-6A40-8CCE-DF0189A5E0EB}" destId="{35FDFD58-E260-C240-AFB4-889DFBC87047}" srcOrd="3" destOrd="0" presId="urn:microsoft.com/office/officeart/2008/layout/LinedList"/>
    <dgm:cxn modelId="{E49D3277-B52A-0244-998C-532F207B57A8}" type="presParOf" srcId="{35FDFD58-E260-C240-AFB4-889DFBC87047}" destId="{31FC2223-D138-F741-8344-06E4A5232F33}" srcOrd="0" destOrd="0" presId="urn:microsoft.com/office/officeart/2008/layout/LinedList"/>
    <dgm:cxn modelId="{765F5007-6CC8-FC42-875B-F2C12BF73865}" type="presParOf" srcId="{35FDFD58-E260-C240-AFB4-889DFBC87047}" destId="{02E85030-D68E-7944-8846-B7CA658683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8DC206-7AC9-446B-B865-C1EDA5D1709C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955241-2C26-4208-ABD1-D0BE9BD5F02B}">
      <dgm:prSet/>
      <dgm:spPr/>
      <dgm:t>
        <a:bodyPr/>
        <a:lstStyle/>
        <a:p>
          <a:r>
            <a:rPr lang="en-US"/>
            <a:t>Collect</a:t>
          </a:r>
        </a:p>
      </dgm:t>
    </dgm:pt>
    <dgm:pt modelId="{ACC324F7-5A72-4CB5-983E-9D80E248DFC5}" type="parTrans" cxnId="{F46D5EB1-5D72-47F8-AB8B-7D3F36AB0275}">
      <dgm:prSet/>
      <dgm:spPr/>
      <dgm:t>
        <a:bodyPr/>
        <a:lstStyle/>
        <a:p>
          <a:endParaRPr lang="en-US"/>
        </a:p>
      </dgm:t>
    </dgm:pt>
    <dgm:pt modelId="{F371523B-D3CB-4C82-B7CB-7517A9CDBB90}" type="sibTrans" cxnId="{F46D5EB1-5D72-47F8-AB8B-7D3F36AB0275}">
      <dgm:prSet/>
      <dgm:spPr/>
      <dgm:t>
        <a:bodyPr/>
        <a:lstStyle/>
        <a:p>
          <a:endParaRPr lang="en-US"/>
        </a:p>
      </dgm:t>
    </dgm:pt>
    <dgm:pt modelId="{288E7345-3569-414B-AEAC-C8312D48B90D}">
      <dgm:prSet/>
      <dgm:spPr/>
      <dgm:t>
        <a:bodyPr/>
        <a:lstStyle/>
        <a:p>
          <a:r>
            <a:rPr lang="en-US"/>
            <a:t>Collect biogas from system in a durable inflatable container</a:t>
          </a:r>
        </a:p>
      </dgm:t>
    </dgm:pt>
    <dgm:pt modelId="{1FFC0BFF-3494-4971-B6D7-02950795DC5F}" type="parTrans" cxnId="{6C6D4B91-9A7F-4858-A6DA-14C22BD15563}">
      <dgm:prSet/>
      <dgm:spPr/>
      <dgm:t>
        <a:bodyPr/>
        <a:lstStyle/>
        <a:p>
          <a:endParaRPr lang="en-US"/>
        </a:p>
      </dgm:t>
    </dgm:pt>
    <dgm:pt modelId="{45A05482-99AC-4C69-86A8-7E32C0899412}" type="sibTrans" cxnId="{6C6D4B91-9A7F-4858-A6DA-14C22BD15563}">
      <dgm:prSet/>
      <dgm:spPr/>
      <dgm:t>
        <a:bodyPr/>
        <a:lstStyle/>
        <a:p>
          <a:endParaRPr lang="en-US"/>
        </a:p>
      </dgm:t>
    </dgm:pt>
    <dgm:pt modelId="{91E7C298-1137-48F6-84D3-EC1511226187}">
      <dgm:prSet/>
      <dgm:spPr/>
      <dgm:t>
        <a:bodyPr/>
        <a:lstStyle/>
        <a:p>
          <a:r>
            <a:rPr lang="en-US" dirty="0"/>
            <a:t>Check</a:t>
          </a:r>
        </a:p>
      </dgm:t>
    </dgm:pt>
    <dgm:pt modelId="{68B39560-043D-4AE0-A3A9-1E17BD5539D2}" type="parTrans" cxnId="{5B75A241-7735-447D-A03B-205649047F34}">
      <dgm:prSet/>
      <dgm:spPr/>
      <dgm:t>
        <a:bodyPr/>
        <a:lstStyle/>
        <a:p>
          <a:endParaRPr lang="en-US"/>
        </a:p>
      </dgm:t>
    </dgm:pt>
    <dgm:pt modelId="{F3E9AC52-69A4-4156-8459-814D52A7D34C}" type="sibTrans" cxnId="{5B75A241-7735-447D-A03B-205649047F34}">
      <dgm:prSet/>
      <dgm:spPr/>
      <dgm:t>
        <a:bodyPr/>
        <a:lstStyle/>
        <a:p>
          <a:endParaRPr lang="en-US"/>
        </a:p>
      </dgm:t>
    </dgm:pt>
    <dgm:pt modelId="{1F152251-D7A4-4E2C-9664-5F3F004D1033}">
      <dgm:prSet/>
      <dgm:spPr/>
      <dgm:t>
        <a:bodyPr/>
        <a:lstStyle/>
        <a:p>
          <a:r>
            <a:rPr lang="en-US" dirty="0"/>
            <a:t>Check your appliance is biogas-friendly or modify a current appliance</a:t>
          </a:r>
        </a:p>
      </dgm:t>
    </dgm:pt>
    <dgm:pt modelId="{24CCE431-BE21-4E66-B741-A70DC0F8B4A8}" type="parTrans" cxnId="{A0087007-558F-4E11-9407-683B5E4D8C9A}">
      <dgm:prSet/>
      <dgm:spPr/>
      <dgm:t>
        <a:bodyPr/>
        <a:lstStyle/>
        <a:p>
          <a:endParaRPr lang="en-US"/>
        </a:p>
      </dgm:t>
    </dgm:pt>
    <dgm:pt modelId="{E549F4C3-DEC9-4818-9435-AC28F0031D92}" type="sibTrans" cxnId="{A0087007-558F-4E11-9407-683B5E4D8C9A}">
      <dgm:prSet/>
      <dgm:spPr/>
      <dgm:t>
        <a:bodyPr/>
        <a:lstStyle/>
        <a:p>
          <a:endParaRPr lang="en-US"/>
        </a:p>
      </dgm:t>
    </dgm:pt>
    <dgm:pt modelId="{C7A7C916-F0D4-484C-9E5D-FA8225678DD3}">
      <dgm:prSet/>
      <dgm:spPr/>
      <dgm:t>
        <a:bodyPr/>
        <a:lstStyle/>
        <a:p>
          <a:r>
            <a:rPr lang="en-US" dirty="0"/>
            <a:t>Using current appliances results in low-performance</a:t>
          </a:r>
        </a:p>
      </dgm:t>
    </dgm:pt>
    <dgm:pt modelId="{3EA67C83-9028-4353-816D-D715E4D04E63}" type="parTrans" cxnId="{CFE17F7E-D3AF-4D53-98BE-BB7F1E996034}">
      <dgm:prSet/>
      <dgm:spPr/>
      <dgm:t>
        <a:bodyPr/>
        <a:lstStyle/>
        <a:p>
          <a:endParaRPr lang="en-US"/>
        </a:p>
      </dgm:t>
    </dgm:pt>
    <dgm:pt modelId="{A0630319-E1A7-4FCE-A115-4BB5BCDE8EA8}" type="sibTrans" cxnId="{CFE17F7E-D3AF-4D53-98BE-BB7F1E996034}">
      <dgm:prSet/>
      <dgm:spPr/>
      <dgm:t>
        <a:bodyPr/>
        <a:lstStyle/>
        <a:p>
          <a:endParaRPr lang="en-US"/>
        </a:p>
      </dgm:t>
    </dgm:pt>
    <dgm:pt modelId="{7676C32F-E30F-4FE6-920A-38B048018D93}">
      <dgm:prSet/>
      <dgm:spPr/>
      <dgm:t>
        <a:bodyPr/>
        <a:lstStyle/>
        <a:p>
          <a:r>
            <a:rPr lang="en-US"/>
            <a:t>Use</a:t>
          </a:r>
        </a:p>
      </dgm:t>
    </dgm:pt>
    <dgm:pt modelId="{AF0E15E4-F3E0-478E-BFB1-63DD50C44502}" type="parTrans" cxnId="{71CE0960-E8FB-4A6A-A2F5-C40CF60B68EF}">
      <dgm:prSet/>
      <dgm:spPr/>
      <dgm:t>
        <a:bodyPr/>
        <a:lstStyle/>
        <a:p>
          <a:endParaRPr lang="en-US"/>
        </a:p>
      </dgm:t>
    </dgm:pt>
    <dgm:pt modelId="{D0D32CD3-D2D8-4EB7-A823-AE51C5CCC16D}" type="sibTrans" cxnId="{71CE0960-E8FB-4A6A-A2F5-C40CF60B68EF}">
      <dgm:prSet/>
      <dgm:spPr/>
      <dgm:t>
        <a:bodyPr/>
        <a:lstStyle/>
        <a:p>
          <a:endParaRPr lang="en-US"/>
        </a:p>
      </dgm:t>
    </dgm:pt>
    <dgm:pt modelId="{8E305ADB-CC67-4A66-AEE4-52E4F465AA18}">
      <dgm:prSet/>
      <dgm:spPr/>
      <dgm:t>
        <a:bodyPr/>
        <a:lstStyle/>
        <a:p>
          <a:r>
            <a:rPr lang="en-US" dirty="0"/>
            <a:t>Use with approved appliance</a:t>
          </a:r>
        </a:p>
      </dgm:t>
    </dgm:pt>
    <dgm:pt modelId="{0B6321FF-0F17-4AD4-813D-46DDC2182776}" type="parTrans" cxnId="{3656A4CE-1988-4B1D-8E8E-A57AAB0D11F1}">
      <dgm:prSet/>
      <dgm:spPr/>
      <dgm:t>
        <a:bodyPr/>
        <a:lstStyle/>
        <a:p>
          <a:endParaRPr lang="en-US"/>
        </a:p>
      </dgm:t>
    </dgm:pt>
    <dgm:pt modelId="{E88C2140-CCF8-48FC-BBAF-61C4FED54EA7}" type="sibTrans" cxnId="{3656A4CE-1988-4B1D-8E8E-A57AAB0D11F1}">
      <dgm:prSet/>
      <dgm:spPr/>
      <dgm:t>
        <a:bodyPr/>
        <a:lstStyle/>
        <a:p>
          <a:endParaRPr lang="en-US"/>
        </a:p>
      </dgm:t>
    </dgm:pt>
    <dgm:pt modelId="{A9680A79-4FA0-414B-BC2F-F4DFB94498D9}">
      <dgm:prSet/>
      <dgm:spPr/>
      <dgm:t>
        <a:bodyPr/>
        <a:lstStyle/>
        <a:p>
          <a:r>
            <a:rPr lang="en-US"/>
            <a:t>Cooking</a:t>
          </a:r>
        </a:p>
      </dgm:t>
    </dgm:pt>
    <dgm:pt modelId="{3FD32262-9B62-4E8F-808C-561F44CC5D68}" type="parTrans" cxnId="{CE77F570-4D00-4AC4-93F6-DF3413EE499B}">
      <dgm:prSet/>
      <dgm:spPr/>
      <dgm:t>
        <a:bodyPr/>
        <a:lstStyle/>
        <a:p>
          <a:endParaRPr lang="en-US"/>
        </a:p>
      </dgm:t>
    </dgm:pt>
    <dgm:pt modelId="{1977F6C3-3148-4716-B557-9E3C263FEC4A}" type="sibTrans" cxnId="{CE77F570-4D00-4AC4-93F6-DF3413EE499B}">
      <dgm:prSet/>
      <dgm:spPr/>
      <dgm:t>
        <a:bodyPr/>
        <a:lstStyle/>
        <a:p>
          <a:endParaRPr lang="en-US"/>
        </a:p>
      </dgm:t>
    </dgm:pt>
    <dgm:pt modelId="{EA192E6E-2BB6-41EE-865F-0108DD598F22}">
      <dgm:prSet/>
      <dgm:spPr/>
      <dgm:t>
        <a:bodyPr/>
        <a:lstStyle/>
        <a:p>
          <a:r>
            <a:rPr lang="en-US" dirty="0"/>
            <a:t>Electricity</a:t>
          </a:r>
        </a:p>
      </dgm:t>
    </dgm:pt>
    <dgm:pt modelId="{EECC6451-1BA7-4E8A-BBA9-B0B4583730A9}" type="parTrans" cxnId="{D38AF2CB-B3D0-4A98-9B7A-57ADA367D353}">
      <dgm:prSet/>
      <dgm:spPr/>
      <dgm:t>
        <a:bodyPr/>
        <a:lstStyle/>
        <a:p>
          <a:endParaRPr lang="en-US"/>
        </a:p>
      </dgm:t>
    </dgm:pt>
    <dgm:pt modelId="{D74E2DD0-6B1D-46A7-9949-9169502FF44C}" type="sibTrans" cxnId="{D38AF2CB-B3D0-4A98-9B7A-57ADA367D353}">
      <dgm:prSet/>
      <dgm:spPr/>
      <dgm:t>
        <a:bodyPr/>
        <a:lstStyle/>
        <a:p>
          <a:endParaRPr lang="en-US"/>
        </a:p>
      </dgm:t>
    </dgm:pt>
    <dgm:pt modelId="{07FA3D4F-AC61-411C-A3DD-AC0171307984}">
      <dgm:prSet/>
      <dgm:spPr/>
      <dgm:t>
        <a:bodyPr/>
        <a:lstStyle/>
        <a:p>
          <a:r>
            <a:rPr lang="en-US"/>
            <a:t>Refrigeration</a:t>
          </a:r>
        </a:p>
      </dgm:t>
    </dgm:pt>
    <dgm:pt modelId="{0EA057C7-0B52-4759-B372-B60F45B9619B}" type="parTrans" cxnId="{D7AD75ED-DF32-4B30-A997-07B5D46B9B74}">
      <dgm:prSet/>
      <dgm:spPr/>
      <dgm:t>
        <a:bodyPr/>
        <a:lstStyle/>
        <a:p>
          <a:endParaRPr lang="en-US"/>
        </a:p>
      </dgm:t>
    </dgm:pt>
    <dgm:pt modelId="{03F86B98-7C48-4709-A948-EE465AC3645A}" type="sibTrans" cxnId="{D7AD75ED-DF32-4B30-A997-07B5D46B9B74}">
      <dgm:prSet/>
      <dgm:spPr/>
      <dgm:t>
        <a:bodyPr/>
        <a:lstStyle/>
        <a:p>
          <a:endParaRPr lang="en-US"/>
        </a:p>
      </dgm:t>
    </dgm:pt>
    <dgm:pt modelId="{A26CA89C-B940-E948-ABC1-DAFFFF7E0469}" type="pres">
      <dgm:prSet presAssocID="{A08DC206-7AC9-446B-B865-C1EDA5D1709C}" presName="Name0" presStyleCnt="0">
        <dgm:presLayoutVars>
          <dgm:dir/>
          <dgm:animLvl val="lvl"/>
          <dgm:resizeHandles val="exact"/>
        </dgm:presLayoutVars>
      </dgm:prSet>
      <dgm:spPr/>
    </dgm:pt>
    <dgm:pt modelId="{29A108D1-ECC6-1B4F-9C87-4A2BA09D8854}" type="pres">
      <dgm:prSet presAssocID="{25955241-2C26-4208-ABD1-D0BE9BD5F02B}" presName="linNode" presStyleCnt="0"/>
      <dgm:spPr/>
    </dgm:pt>
    <dgm:pt modelId="{A90D6F3A-1E7F-B144-AE76-B86D86E9FFF6}" type="pres">
      <dgm:prSet presAssocID="{25955241-2C26-4208-ABD1-D0BE9BD5F02B}" presName="parentText" presStyleLbl="node1" presStyleIdx="0" presStyleCnt="3" custLinFactNeighborX="-58750" custLinFactNeighborY="-32551">
        <dgm:presLayoutVars>
          <dgm:chMax val="1"/>
          <dgm:bulletEnabled val="1"/>
        </dgm:presLayoutVars>
      </dgm:prSet>
      <dgm:spPr/>
    </dgm:pt>
    <dgm:pt modelId="{0D5C98BB-50D2-6943-86D7-78AB35304FF1}" type="pres">
      <dgm:prSet presAssocID="{25955241-2C26-4208-ABD1-D0BE9BD5F02B}" presName="descendantText" presStyleLbl="alignAccFollowNode1" presStyleIdx="0" presStyleCnt="3">
        <dgm:presLayoutVars>
          <dgm:bulletEnabled val="1"/>
        </dgm:presLayoutVars>
      </dgm:prSet>
      <dgm:spPr/>
    </dgm:pt>
    <dgm:pt modelId="{0A4CA7C8-0640-BA45-B94C-35D941A5A126}" type="pres">
      <dgm:prSet presAssocID="{F371523B-D3CB-4C82-B7CB-7517A9CDBB90}" presName="sp" presStyleCnt="0"/>
      <dgm:spPr/>
    </dgm:pt>
    <dgm:pt modelId="{78E2FE4C-E12D-7742-AF73-CBF2F031249E}" type="pres">
      <dgm:prSet presAssocID="{91E7C298-1137-48F6-84D3-EC1511226187}" presName="linNode" presStyleCnt="0"/>
      <dgm:spPr/>
    </dgm:pt>
    <dgm:pt modelId="{2BAC74FA-6134-494B-8060-F1DAB1DEB0CB}" type="pres">
      <dgm:prSet presAssocID="{91E7C298-1137-48F6-84D3-EC151122618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124553A-93B2-5A4A-BC3F-3DE1871F594D}" type="pres">
      <dgm:prSet presAssocID="{91E7C298-1137-48F6-84D3-EC1511226187}" presName="descendantText" presStyleLbl="alignAccFollowNode1" presStyleIdx="1" presStyleCnt="3">
        <dgm:presLayoutVars>
          <dgm:bulletEnabled val="1"/>
        </dgm:presLayoutVars>
      </dgm:prSet>
      <dgm:spPr/>
    </dgm:pt>
    <dgm:pt modelId="{F88D7A24-8004-EC4E-97B2-E54C94E685CC}" type="pres">
      <dgm:prSet presAssocID="{F3E9AC52-69A4-4156-8459-814D52A7D34C}" presName="sp" presStyleCnt="0"/>
      <dgm:spPr/>
    </dgm:pt>
    <dgm:pt modelId="{5AA99748-ECE9-F645-BF14-466BA536BF97}" type="pres">
      <dgm:prSet presAssocID="{7676C32F-E30F-4FE6-920A-38B048018D93}" presName="linNode" presStyleCnt="0"/>
      <dgm:spPr/>
    </dgm:pt>
    <dgm:pt modelId="{BF9ECB5C-992A-D842-A560-87E472A25BAC}" type="pres">
      <dgm:prSet presAssocID="{7676C32F-E30F-4FE6-920A-38B048018D9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9891C5F-EF75-C342-A115-AEDFCE3F724C}" type="pres">
      <dgm:prSet presAssocID="{7676C32F-E30F-4FE6-920A-38B048018D9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0087007-558F-4E11-9407-683B5E4D8C9A}" srcId="{91E7C298-1137-48F6-84D3-EC1511226187}" destId="{1F152251-D7A4-4E2C-9664-5F3F004D1033}" srcOrd="0" destOrd="0" parTransId="{24CCE431-BE21-4E66-B741-A70DC0F8B4A8}" sibTransId="{E549F4C3-DEC9-4818-9435-AC28F0031D92}"/>
    <dgm:cxn modelId="{B233D51F-DEE7-5D45-ACBE-133C814A74DD}" type="presOf" srcId="{1F152251-D7A4-4E2C-9664-5F3F004D1033}" destId="{8124553A-93B2-5A4A-BC3F-3DE1871F594D}" srcOrd="0" destOrd="0" presId="urn:microsoft.com/office/officeart/2005/8/layout/vList5"/>
    <dgm:cxn modelId="{A70AFA26-C57A-E343-984E-EFAD027A596E}" type="presOf" srcId="{C7A7C916-F0D4-484C-9E5D-FA8225678DD3}" destId="{8124553A-93B2-5A4A-BC3F-3DE1871F594D}" srcOrd="0" destOrd="1" presId="urn:microsoft.com/office/officeart/2005/8/layout/vList5"/>
    <dgm:cxn modelId="{3016782A-2990-964C-A49C-46CDC2E78574}" type="presOf" srcId="{A08DC206-7AC9-446B-B865-C1EDA5D1709C}" destId="{A26CA89C-B940-E948-ABC1-DAFFFF7E0469}" srcOrd="0" destOrd="0" presId="urn:microsoft.com/office/officeart/2005/8/layout/vList5"/>
    <dgm:cxn modelId="{241A8E35-74C3-C642-89C9-10871D4BF550}" type="presOf" srcId="{288E7345-3569-414B-AEAC-C8312D48B90D}" destId="{0D5C98BB-50D2-6943-86D7-78AB35304FF1}" srcOrd="0" destOrd="0" presId="urn:microsoft.com/office/officeart/2005/8/layout/vList5"/>
    <dgm:cxn modelId="{5B75A241-7735-447D-A03B-205649047F34}" srcId="{A08DC206-7AC9-446B-B865-C1EDA5D1709C}" destId="{91E7C298-1137-48F6-84D3-EC1511226187}" srcOrd="1" destOrd="0" parTransId="{68B39560-043D-4AE0-A3A9-1E17BD5539D2}" sibTransId="{F3E9AC52-69A4-4156-8459-814D52A7D34C}"/>
    <dgm:cxn modelId="{B497E75C-11E1-EC40-8BAD-04C4211896C6}" type="presOf" srcId="{EA192E6E-2BB6-41EE-865F-0108DD598F22}" destId="{79891C5F-EF75-C342-A115-AEDFCE3F724C}" srcOrd="0" destOrd="2" presId="urn:microsoft.com/office/officeart/2005/8/layout/vList5"/>
    <dgm:cxn modelId="{71CE0960-E8FB-4A6A-A2F5-C40CF60B68EF}" srcId="{A08DC206-7AC9-446B-B865-C1EDA5D1709C}" destId="{7676C32F-E30F-4FE6-920A-38B048018D93}" srcOrd="2" destOrd="0" parTransId="{AF0E15E4-F3E0-478E-BFB1-63DD50C44502}" sibTransId="{D0D32CD3-D2D8-4EB7-A823-AE51C5CCC16D}"/>
    <dgm:cxn modelId="{E426FC66-F290-0F45-A91E-3E86F276ECF4}" type="presOf" srcId="{A9680A79-4FA0-414B-BC2F-F4DFB94498D9}" destId="{79891C5F-EF75-C342-A115-AEDFCE3F724C}" srcOrd="0" destOrd="1" presId="urn:microsoft.com/office/officeart/2005/8/layout/vList5"/>
    <dgm:cxn modelId="{6D7E196F-0A8F-5848-8ED5-E24F567F56EB}" type="presOf" srcId="{8E305ADB-CC67-4A66-AEE4-52E4F465AA18}" destId="{79891C5F-EF75-C342-A115-AEDFCE3F724C}" srcOrd="0" destOrd="0" presId="urn:microsoft.com/office/officeart/2005/8/layout/vList5"/>
    <dgm:cxn modelId="{CE77F570-4D00-4AC4-93F6-DF3413EE499B}" srcId="{8E305ADB-CC67-4A66-AEE4-52E4F465AA18}" destId="{A9680A79-4FA0-414B-BC2F-F4DFB94498D9}" srcOrd="0" destOrd="0" parTransId="{3FD32262-9B62-4E8F-808C-561F44CC5D68}" sibTransId="{1977F6C3-3148-4716-B557-9E3C263FEC4A}"/>
    <dgm:cxn modelId="{CFE17F7E-D3AF-4D53-98BE-BB7F1E996034}" srcId="{1F152251-D7A4-4E2C-9664-5F3F004D1033}" destId="{C7A7C916-F0D4-484C-9E5D-FA8225678DD3}" srcOrd="0" destOrd="0" parTransId="{3EA67C83-9028-4353-816D-D715E4D04E63}" sibTransId="{A0630319-E1A7-4FCE-A115-4BB5BCDE8EA8}"/>
    <dgm:cxn modelId="{D445A190-3982-8E4A-BF2E-4314AAAEA286}" type="presOf" srcId="{7676C32F-E30F-4FE6-920A-38B048018D93}" destId="{BF9ECB5C-992A-D842-A560-87E472A25BAC}" srcOrd="0" destOrd="0" presId="urn:microsoft.com/office/officeart/2005/8/layout/vList5"/>
    <dgm:cxn modelId="{6C6D4B91-9A7F-4858-A6DA-14C22BD15563}" srcId="{25955241-2C26-4208-ABD1-D0BE9BD5F02B}" destId="{288E7345-3569-414B-AEAC-C8312D48B90D}" srcOrd="0" destOrd="0" parTransId="{1FFC0BFF-3494-4971-B6D7-02950795DC5F}" sibTransId="{45A05482-99AC-4C69-86A8-7E32C0899412}"/>
    <dgm:cxn modelId="{F46D5EB1-5D72-47F8-AB8B-7D3F36AB0275}" srcId="{A08DC206-7AC9-446B-B865-C1EDA5D1709C}" destId="{25955241-2C26-4208-ABD1-D0BE9BD5F02B}" srcOrd="0" destOrd="0" parTransId="{ACC324F7-5A72-4CB5-983E-9D80E248DFC5}" sibTransId="{F371523B-D3CB-4C82-B7CB-7517A9CDBB90}"/>
    <dgm:cxn modelId="{FCCB3DBD-9675-0546-AB70-A0FABA04A708}" type="presOf" srcId="{25955241-2C26-4208-ABD1-D0BE9BD5F02B}" destId="{A90D6F3A-1E7F-B144-AE76-B86D86E9FFF6}" srcOrd="0" destOrd="0" presId="urn:microsoft.com/office/officeart/2005/8/layout/vList5"/>
    <dgm:cxn modelId="{D38AF2CB-B3D0-4A98-9B7A-57ADA367D353}" srcId="{8E305ADB-CC67-4A66-AEE4-52E4F465AA18}" destId="{EA192E6E-2BB6-41EE-865F-0108DD598F22}" srcOrd="1" destOrd="0" parTransId="{EECC6451-1BA7-4E8A-BBA9-B0B4583730A9}" sibTransId="{D74E2DD0-6B1D-46A7-9949-9169502FF44C}"/>
    <dgm:cxn modelId="{3656A4CE-1988-4B1D-8E8E-A57AAB0D11F1}" srcId="{7676C32F-E30F-4FE6-920A-38B048018D93}" destId="{8E305ADB-CC67-4A66-AEE4-52E4F465AA18}" srcOrd="0" destOrd="0" parTransId="{0B6321FF-0F17-4AD4-813D-46DDC2182776}" sibTransId="{E88C2140-CCF8-48FC-BBAF-61C4FED54EA7}"/>
    <dgm:cxn modelId="{806A0EE9-F08D-A946-8651-84A098EF8F84}" type="presOf" srcId="{91E7C298-1137-48F6-84D3-EC1511226187}" destId="{2BAC74FA-6134-494B-8060-F1DAB1DEB0CB}" srcOrd="0" destOrd="0" presId="urn:microsoft.com/office/officeart/2005/8/layout/vList5"/>
    <dgm:cxn modelId="{D7AD75ED-DF32-4B30-A997-07B5D46B9B74}" srcId="{8E305ADB-CC67-4A66-AEE4-52E4F465AA18}" destId="{07FA3D4F-AC61-411C-A3DD-AC0171307984}" srcOrd="2" destOrd="0" parTransId="{0EA057C7-0B52-4759-B372-B60F45B9619B}" sibTransId="{03F86B98-7C48-4709-A948-EE465AC3645A}"/>
    <dgm:cxn modelId="{08AC4EF2-66C1-FC44-B194-2E047C6658EF}" type="presOf" srcId="{07FA3D4F-AC61-411C-A3DD-AC0171307984}" destId="{79891C5F-EF75-C342-A115-AEDFCE3F724C}" srcOrd="0" destOrd="3" presId="urn:microsoft.com/office/officeart/2005/8/layout/vList5"/>
    <dgm:cxn modelId="{9C6E3C4A-8898-2848-BDA9-E0C1F2165034}" type="presParOf" srcId="{A26CA89C-B940-E948-ABC1-DAFFFF7E0469}" destId="{29A108D1-ECC6-1B4F-9C87-4A2BA09D8854}" srcOrd="0" destOrd="0" presId="urn:microsoft.com/office/officeart/2005/8/layout/vList5"/>
    <dgm:cxn modelId="{70CEC873-CA8B-454F-BEB7-F9F706D0745F}" type="presParOf" srcId="{29A108D1-ECC6-1B4F-9C87-4A2BA09D8854}" destId="{A90D6F3A-1E7F-B144-AE76-B86D86E9FFF6}" srcOrd="0" destOrd="0" presId="urn:microsoft.com/office/officeart/2005/8/layout/vList5"/>
    <dgm:cxn modelId="{42C33E1A-3AD2-9946-B04F-F8696FA97CA7}" type="presParOf" srcId="{29A108D1-ECC6-1B4F-9C87-4A2BA09D8854}" destId="{0D5C98BB-50D2-6943-86D7-78AB35304FF1}" srcOrd="1" destOrd="0" presId="urn:microsoft.com/office/officeart/2005/8/layout/vList5"/>
    <dgm:cxn modelId="{E953A6E0-5123-0A47-91DF-FB1B40C21230}" type="presParOf" srcId="{A26CA89C-B940-E948-ABC1-DAFFFF7E0469}" destId="{0A4CA7C8-0640-BA45-B94C-35D941A5A126}" srcOrd="1" destOrd="0" presId="urn:microsoft.com/office/officeart/2005/8/layout/vList5"/>
    <dgm:cxn modelId="{EEB85B32-3A05-794A-A43C-643595694310}" type="presParOf" srcId="{A26CA89C-B940-E948-ABC1-DAFFFF7E0469}" destId="{78E2FE4C-E12D-7742-AF73-CBF2F031249E}" srcOrd="2" destOrd="0" presId="urn:microsoft.com/office/officeart/2005/8/layout/vList5"/>
    <dgm:cxn modelId="{DBFF583C-7615-764A-A415-B7BECE325273}" type="presParOf" srcId="{78E2FE4C-E12D-7742-AF73-CBF2F031249E}" destId="{2BAC74FA-6134-494B-8060-F1DAB1DEB0CB}" srcOrd="0" destOrd="0" presId="urn:microsoft.com/office/officeart/2005/8/layout/vList5"/>
    <dgm:cxn modelId="{DFFDE4CA-CDFC-A848-8C39-380444B748F0}" type="presParOf" srcId="{78E2FE4C-E12D-7742-AF73-CBF2F031249E}" destId="{8124553A-93B2-5A4A-BC3F-3DE1871F594D}" srcOrd="1" destOrd="0" presId="urn:microsoft.com/office/officeart/2005/8/layout/vList5"/>
    <dgm:cxn modelId="{A02F3EA8-5E8A-A94F-9647-1A6A30E52D5B}" type="presParOf" srcId="{A26CA89C-B940-E948-ABC1-DAFFFF7E0469}" destId="{F88D7A24-8004-EC4E-97B2-E54C94E685CC}" srcOrd="3" destOrd="0" presId="urn:microsoft.com/office/officeart/2005/8/layout/vList5"/>
    <dgm:cxn modelId="{E9BC8F57-68F7-984B-AD33-4247F2B1F74A}" type="presParOf" srcId="{A26CA89C-B940-E948-ABC1-DAFFFF7E0469}" destId="{5AA99748-ECE9-F645-BF14-466BA536BF97}" srcOrd="4" destOrd="0" presId="urn:microsoft.com/office/officeart/2005/8/layout/vList5"/>
    <dgm:cxn modelId="{7C10354A-996E-6740-800A-A6C3BFA54E73}" type="presParOf" srcId="{5AA99748-ECE9-F645-BF14-466BA536BF97}" destId="{BF9ECB5C-992A-D842-A560-87E472A25BAC}" srcOrd="0" destOrd="0" presId="urn:microsoft.com/office/officeart/2005/8/layout/vList5"/>
    <dgm:cxn modelId="{13FDAEAE-6F04-2E40-82C8-03A18B8F215B}" type="presParOf" srcId="{5AA99748-ECE9-F645-BF14-466BA536BF97}" destId="{79891C5F-EF75-C342-A115-AEDFCE3F724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AD9C6E9-51AF-483A-86B8-8A6181598C66}" type="doc">
      <dgm:prSet loTypeId="urn:microsoft.com/office/officeart/2005/8/layout/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F38DA6-C3ED-458C-94F6-8E3E3F90ED73}">
      <dgm:prSet/>
      <dgm:spPr/>
      <dgm:t>
        <a:bodyPr/>
        <a:lstStyle/>
        <a:p>
          <a:pPr>
            <a:defRPr b="1"/>
          </a:pPr>
          <a:r>
            <a:rPr lang="en-US"/>
            <a:t>Combine 2+ systems to provide for more people</a:t>
          </a:r>
        </a:p>
      </dgm:t>
    </dgm:pt>
    <dgm:pt modelId="{C54234AD-92B3-4F5B-955A-431FF54FF26D}" type="parTrans" cxnId="{82665E0F-C435-4C1E-9D8F-AF467968F5AF}">
      <dgm:prSet/>
      <dgm:spPr/>
      <dgm:t>
        <a:bodyPr/>
        <a:lstStyle/>
        <a:p>
          <a:endParaRPr lang="en-US"/>
        </a:p>
      </dgm:t>
    </dgm:pt>
    <dgm:pt modelId="{62753216-51FA-457A-8F0B-292FBA24D2BD}" type="sibTrans" cxnId="{82665E0F-C435-4C1E-9D8F-AF467968F5AF}">
      <dgm:prSet/>
      <dgm:spPr/>
      <dgm:t>
        <a:bodyPr/>
        <a:lstStyle/>
        <a:p>
          <a:endParaRPr lang="en-US"/>
        </a:p>
      </dgm:t>
    </dgm:pt>
    <dgm:pt modelId="{B0A12517-AA33-4638-8B0A-BDDC67E60779}">
      <dgm:prSet/>
      <dgm:spPr/>
      <dgm:t>
        <a:bodyPr/>
        <a:lstStyle/>
        <a:p>
          <a:pPr>
            <a:defRPr b="1"/>
          </a:pPr>
          <a:r>
            <a:rPr lang="en-US" i="1"/>
            <a:t>Advantages: </a:t>
          </a:r>
          <a:endParaRPr lang="en-US"/>
        </a:p>
      </dgm:t>
    </dgm:pt>
    <dgm:pt modelId="{389020C0-E332-468F-B8FF-09EE6A2EF84E}" type="parTrans" cxnId="{14B40556-A10A-481F-9F09-0216F6C68764}">
      <dgm:prSet/>
      <dgm:spPr/>
      <dgm:t>
        <a:bodyPr/>
        <a:lstStyle/>
        <a:p>
          <a:endParaRPr lang="en-US"/>
        </a:p>
      </dgm:t>
    </dgm:pt>
    <dgm:pt modelId="{095DDA5D-A1C3-4AC8-B98B-5C7C5C578D8C}" type="sibTrans" cxnId="{14B40556-A10A-481F-9F09-0216F6C68764}">
      <dgm:prSet/>
      <dgm:spPr/>
      <dgm:t>
        <a:bodyPr/>
        <a:lstStyle/>
        <a:p>
          <a:endParaRPr lang="en-US"/>
        </a:p>
      </dgm:t>
    </dgm:pt>
    <dgm:pt modelId="{58832AFC-028E-4E7A-AD4D-67A5D1A11A77}">
      <dgm:prSet/>
      <dgm:spPr/>
      <dgm:t>
        <a:bodyPr/>
        <a:lstStyle/>
        <a:p>
          <a:r>
            <a:rPr lang="en-US"/>
            <a:t>Increased biogas production rate</a:t>
          </a:r>
        </a:p>
      </dgm:t>
    </dgm:pt>
    <dgm:pt modelId="{5E12D0EC-8F8B-4BF5-A11F-B15F40F1C18A}" type="parTrans" cxnId="{72E34B74-E112-428D-B6AF-F842C3134CD6}">
      <dgm:prSet/>
      <dgm:spPr/>
      <dgm:t>
        <a:bodyPr/>
        <a:lstStyle/>
        <a:p>
          <a:endParaRPr lang="en-US"/>
        </a:p>
      </dgm:t>
    </dgm:pt>
    <dgm:pt modelId="{08765BC8-122B-46D1-82C1-EC8EEAEBB818}" type="sibTrans" cxnId="{72E34B74-E112-428D-B6AF-F842C3134CD6}">
      <dgm:prSet/>
      <dgm:spPr/>
      <dgm:t>
        <a:bodyPr/>
        <a:lstStyle/>
        <a:p>
          <a:endParaRPr lang="en-US"/>
        </a:p>
      </dgm:t>
    </dgm:pt>
    <dgm:pt modelId="{078D7DC1-B264-4AD4-91A7-67C5BBE6F87C}">
      <dgm:prSet/>
      <dgm:spPr/>
      <dgm:t>
        <a:bodyPr/>
        <a:lstStyle/>
        <a:p>
          <a:r>
            <a:rPr lang="en-US"/>
            <a:t>Responsibilities are shared</a:t>
          </a:r>
        </a:p>
      </dgm:t>
    </dgm:pt>
    <dgm:pt modelId="{F551499D-8D48-4164-81F6-B0A49A8EA0F8}" type="parTrans" cxnId="{E1B3A353-332D-4A75-A27B-0A7CD8ED6F92}">
      <dgm:prSet/>
      <dgm:spPr/>
      <dgm:t>
        <a:bodyPr/>
        <a:lstStyle/>
        <a:p>
          <a:endParaRPr lang="en-US"/>
        </a:p>
      </dgm:t>
    </dgm:pt>
    <dgm:pt modelId="{5F9DBB19-D121-406C-A83E-8B668013CF78}" type="sibTrans" cxnId="{E1B3A353-332D-4A75-A27B-0A7CD8ED6F92}">
      <dgm:prSet/>
      <dgm:spPr/>
      <dgm:t>
        <a:bodyPr/>
        <a:lstStyle/>
        <a:p>
          <a:endParaRPr lang="en-US"/>
        </a:p>
      </dgm:t>
    </dgm:pt>
    <dgm:pt modelId="{D6E39D72-A580-294F-BCAA-578B773C00D6}" type="pres">
      <dgm:prSet presAssocID="{6AD9C6E9-51AF-483A-86B8-8A6181598C66}" presName="Name0" presStyleCnt="0">
        <dgm:presLayoutVars>
          <dgm:dir/>
          <dgm:animLvl val="lvl"/>
          <dgm:resizeHandles val="exact"/>
        </dgm:presLayoutVars>
      </dgm:prSet>
      <dgm:spPr/>
    </dgm:pt>
    <dgm:pt modelId="{6CD899E1-F93F-DD41-A65F-C678FBB3EC24}" type="pres">
      <dgm:prSet presAssocID="{B0A12517-AA33-4638-8B0A-BDDC67E60779}" presName="boxAndChildren" presStyleCnt="0"/>
      <dgm:spPr/>
    </dgm:pt>
    <dgm:pt modelId="{FB9D2567-F2DC-0C47-8EE2-79AAD535EF18}" type="pres">
      <dgm:prSet presAssocID="{B0A12517-AA33-4638-8B0A-BDDC67E60779}" presName="parentTextBox" presStyleLbl="node1" presStyleIdx="0" presStyleCnt="2"/>
      <dgm:spPr/>
    </dgm:pt>
    <dgm:pt modelId="{EA357D70-EDE8-194D-BA7B-4B004D5CE287}" type="pres">
      <dgm:prSet presAssocID="{B0A12517-AA33-4638-8B0A-BDDC67E60779}" presName="entireBox" presStyleLbl="node1" presStyleIdx="0" presStyleCnt="2"/>
      <dgm:spPr/>
    </dgm:pt>
    <dgm:pt modelId="{16432D83-5159-2749-A8E8-52B573F24CCC}" type="pres">
      <dgm:prSet presAssocID="{B0A12517-AA33-4638-8B0A-BDDC67E60779}" presName="descendantBox" presStyleCnt="0"/>
      <dgm:spPr/>
    </dgm:pt>
    <dgm:pt modelId="{9114A023-5CBC-D744-B4A3-05D45D2DDBBD}" type="pres">
      <dgm:prSet presAssocID="{58832AFC-028E-4E7A-AD4D-67A5D1A11A77}" presName="childTextBox" presStyleLbl="fgAccFollowNode1" presStyleIdx="0" presStyleCnt="2">
        <dgm:presLayoutVars>
          <dgm:bulletEnabled val="1"/>
        </dgm:presLayoutVars>
      </dgm:prSet>
      <dgm:spPr/>
    </dgm:pt>
    <dgm:pt modelId="{AF054387-8505-E64C-BFF5-EFCF2AFF0316}" type="pres">
      <dgm:prSet presAssocID="{078D7DC1-B264-4AD4-91A7-67C5BBE6F87C}" presName="childTextBox" presStyleLbl="fgAccFollowNode1" presStyleIdx="1" presStyleCnt="2">
        <dgm:presLayoutVars>
          <dgm:bulletEnabled val="1"/>
        </dgm:presLayoutVars>
      </dgm:prSet>
      <dgm:spPr/>
    </dgm:pt>
    <dgm:pt modelId="{C2897146-0F61-874A-AB64-B4C8FF68649D}" type="pres">
      <dgm:prSet presAssocID="{62753216-51FA-457A-8F0B-292FBA24D2BD}" presName="sp" presStyleCnt="0"/>
      <dgm:spPr/>
    </dgm:pt>
    <dgm:pt modelId="{9F68A583-6BB8-7846-8C88-9E4B77775117}" type="pres">
      <dgm:prSet presAssocID="{E2F38DA6-C3ED-458C-94F6-8E3E3F90ED73}" presName="arrowAndChildren" presStyleCnt="0"/>
      <dgm:spPr/>
    </dgm:pt>
    <dgm:pt modelId="{61EF737A-C13F-E845-BC49-CE08429C6C75}" type="pres">
      <dgm:prSet presAssocID="{E2F38DA6-C3ED-458C-94F6-8E3E3F90ED73}" presName="parentTextArrow" presStyleLbl="node1" presStyleIdx="1" presStyleCnt="2"/>
      <dgm:spPr/>
    </dgm:pt>
  </dgm:ptLst>
  <dgm:cxnLst>
    <dgm:cxn modelId="{74C1D703-A922-3548-AA93-A610AD5C1AEE}" type="presOf" srcId="{B0A12517-AA33-4638-8B0A-BDDC67E60779}" destId="{EA357D70-EDE8-194D-BA7B-4B004D5CE287}" srcOrd="1" destOrd="0" presId="urn:microsoft.com/office/officeart/2005/8/layout/process4"/>
    <dgm:cxn modelId="{82665E0F-C435-4C1E-9D8F-AF467968F5AF}" srcId="{6AD9C6E9-51AF-483A-86B8-8A6181598C66}" destId="{E2F38DA6-C3ED-458C-94F6-8E3E3F90ED73}" srcOrd="0" destOrd="0" parTransId="{C54234AD-92B3-4F5B-955A-431FF54FF26D}" sibTransId="{62753216-51FA-457A-8F0B-292FBA24D2BD}"/>
    <dgm:cxn modelId="{78ABC411-4BD8-5742-8EDC-709C34C7250F}" type="presOf" srcId="{6AD9C6E9-51AF-483A-86B8-8A6181598C66}" destId="{D6E39D72-A580-294F-BCAA-578B773C00D6}" srcOrd="0" destOrd="0" presId="urn:microsoft.com/office/officeart/2005/8/layout/process4"/>
    <dgm:cxn modelId="{A096DF31-C0D0-4244-8855-8A4E30D7FB28}" type="presOf" srcId="{58832AFC-028E-4E7A-AD4D-67A5D1A11A77}" destId="{9114A023-5CBC-D744-B4A3-05D45D2DDBBD}" srcOrd="0" destOrd="0" presId="urn:microsoft.com/office/officeart/2005/8/layout/process4"/>
    <dgm:cxn modelId="{4BD42241-41B2-4B46-80D3-7FB309F09FDD}" type="presOf" srcId="{E2F38DA6-C3ED-458C-94F6-8E3E3F90ED73}" destId="{61EF737A-C13F-E845-BC49-CE08429C6C75}" srcOrd="0" destOrd="0" presId="urn:microsoft.com/office/officeart/2005/8/layout/process4"/>
    <dgm:cxn modelId="{E1B3A353-332D-4A75-A27B-0A7CD8ED6F92}" srcId="{B0A12517-AA33-4638-8B0A-BDDC67E60779}" destId="{078D7DC1-B264-4AD4-91A7-67C5BBE6F87C}" srcOrd="1" destOrd="0" parTransId="{F551499D-8D48-4164-81F6-B0A49A8EA0F8}" sibTransId="{5F9DBB19-D121-406C-A83E-8B668013CF78}"/>
    <dgm:cxn modelId="{14B40556-A10A-481F-9F09-0216F6C68764}" srcId="{6AD9C6E9-51AF-483A-86B8-8A6181598C66}" destId="{B0A12517-AA33-4638-8B0A-BDDC67E60779}" srcOrd="1" destOrd="0" parTransId="{389020C0-E332-468F-B8FF-09EE6A2EF84E}" sibTransId="{095DDA5D-A1C3-4AC8-B98B-5C7C5C578D8C}"/>
    <dgm:cxn modelId="{72E34B74-E112-428D-B6AF-F842C3134CD6}" srcId="{B0A12517-AA33-4638-8B0A-BDDC67E60779}" destId="{58832AFC-028E-4E7A-AD4D-67A5D1A11A77}" srcOrd="0" destOrd="0" parTransId="{5E12D0EC-8F8B-4BF5-A11F-B15F40F1C18A}" sibTransId="{08765BC8-122B-46D1-82C1-EC8EEAEBB818}"/>
    <dgm:cxn modelId="{5EC4397F-4C96-3143-9587-C14F64E448E4}" type="presOf" srcId="{078D7DC1-B264-4AD4-91A7-67C5BBE6F87C}" destId="{AF054387-8505-E64C-BFF5-EFCF2AFF0316}" srcOrd="0" destOrd="0" presId="urn:microsoft.com/office/officeart/2005/8/layout/process4"/>
    <dgm:cxn modelId="{18833EFD-2CB2-8C4C-A921-E2F4EEDB6212}" type="presOf" srcId="{B0A12517-AA33-4638-8B0A-BDDC67E60779}" destId="{FB9D2567-F2DC-0C47-8EE2-79AAD535EF18}" srcOrd="0" destOrd="0" presId="urn:microsoft.com/office/officeart/2005/8/layout/process4"/>
    <dgm:cxn modelId="{585474E1-BCB1-8C4D-BDB0-84684F795DF8}" type="presParOf" srcId="{D6E39D72-A580-294F-BCAA-578B773C00D6}" destId="{6CD899E1-F93F-DD41-A65F-C678FBB3EC24}" srcOrd="0" destOrd="0" presId="urn:microsoft.com/office/officeart/2005/8/layout/process4"/>
    <dgm:cxn modelId="{FA885E54-4AB0-FA43-B4E6-32BF9BBFD788}" type="presParOf" srcId="{6CD899E1-F93F-DD41-A65F-C678FBB3EC24}" destId="{FB9D2567-F2DC-0C47-8EE2-79AAD535EF18}" srcOrd="0" destOrd="0" presId="urn:microsoft.com/office/officeart/2005/8/layout/process4"/>
    <dgm:cxn modelId="{07D80E5B-73E9-3A4B-A99D-64175980C2A5}" type="presParOf" srcId="{6CD899E1-F93F-DD41-A65F-C678FBB3EC24}" destId="{EA357D70-EDE8-194D-BA7B-4B004D5CE287}" srcOrd="1" destOrd="0" presId="urn:microsoft.com/office/officeart/2005/8/layout/process4"/>
    <dgm:cxn modelId="{50E15BE9-31BB-1149-BB03-19FF41C625FF}" type="presParOf" srcId="{6CD899E1-F93F-DD41-A65F-C678FBB3EC24}" destId="{16432D83-5159-2749-A8E8-52B573F24CCC}" srcOrd="2" destOrd="0" presId="urn:microsoft.com/office/officeart/2005/8/layout/process4"/>
    <dgm:cxn modelId="{0E7904A0-C3BE-0C4F-B607-F84F3BAE5B56}" type="presParOf" srcId="{16432D83-5159-2749-A8E8-52B573F24CCC}" destId="{9114A023-5CBC-D744-B4A3-05D45D2DDBBD}" srcOrd="0" destOrd="0" presId="urn:microsoft.com/office/officeart/2005/8/layout/process4"/>
    <dgm:cxn modelId="{56204BC2-014C-FC4A-9E5D-77DFAAF6519D}" type="presParOf" srcId="{16432D83-5159-2749-A8E8-52B573F24CCC}" destId="{AF054387-8505-E64C-BFF5-EFCF2AFF0316}" srcOrd="1" destOrd="0" presId="urn:microsoft.com/office/officeart/2005/8/layout/process4"/>
    <dgm:cxn modelId="{93F480D8-FEE2-F24B-8252-83AC02214500}" type="presParOf" srcId="{D6E39D72-A580-294F-BCAA-578B773C00D6}" destId="{C2897146-0F61-874A-AB64-B4C8FF68649D}" srcOrd="1" destOrd="0" presId="urn:microsoft.com/office/officeart/2005/8/layout/process4"/>
    <dgm:cxn modelId="{4F7356F7-2E61-C341-9926-8E7398611B82}" type="presParOf" srcId="{D6E39D72-A580-294F-BCAA-578B773C00D6}" destId="{9F68A583-6BB8-7846-8C88-9E4B77775117}" srcOrd="2" destOrd="0" presId="urn:microsoft.com/office/officeart/2005/8/layout/process4"/>
    <dgm:cxn modelId="{1177F92B-30FB-2D40-8FF4-74483CD914F3}" type="presParOf" srcId="{9F68A583-6BB8-7846-8C88-9E4B77775117}" destId="{61EF737A-C13F-E845-BC49-CE08429C6C7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D99FD6-700C-43F4-B5F5-194C6865C236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D8FFCA-3DF0-4EA6-8EAA-835719EA827A}">
      <dgm:prSet/>
      <dgm:spPr/>
      <dgm:t>
        <a:bodyPr/>
        <a:lstStyle/>
        <a:p>
          <a:r>
            <a:rPr lang="en-US"/>
            <a:t>Wastewater treatment plant in Ithaca, NY</a:t>
          </a:r>
        </a:p>
      </dgm:t>
    </dgm:pt>
    <dgm:pt modelId="{3FD65056-1B68-4D8A-901D-F532385AC3AF}" type="parTrans" cxnId="{B8626ED1-2F01-44A1-8B1E-6D4A65161015}">
      <dgm:prSet/>
      <dgm:spPr/>
      <dgm:t>
        <a:bodyPr/>
        <a:lstStyle/>
        <a:p>
          <a:endParaRPr lang="en-US"/>
        </a:p>
      </dgm:t>
    </dgm:pt>
    <dgm:pt modelId="{DF533E6F-D37E-4BB1-B301-D152C681A471}" type="sibTrans" cxnId="{B8626ED1-2F01-44A1-8B1E-6D4A65161015}">
      <dgm:prSet/>
      <dgm:spPr/>
      <dgm:t>
        <a:bodyPr/>
        <a:lstStyle/>
        <a:p>
          <a:endParaRPr lang="en-US"/>
        </a:p>
      </dgm:t>
    </dgm:pt>
    <dgm:pt modelId="{4DCD47A4-3648-4ABE-85B1-E82DBAD1C7C7}">
      <dgm:prSet/>
      <dgm:spPr/>
      <dgm:t>
        <a:bodyPr/>
        <a:lstStyle/>
        <a:p>
          <a:r>
            <a:rPr lang="en-US" dirty="0"/>
            <a:t>3 Person home of waste water</a:t>
          </a:r>
        </a:p>
      </dgm:t>
    </dgm:pt>
    <dgm:pt modelId="{BEFC2F19-2A17-4B7D-863A-96FEB242DADE}" type="parTrans" cxnId="{EE1FB4FF-2433-4B13-8618-780284E6098C}">
      <dgm:prSet/>
      <dgm:spPr/>
      <dgm:t>
        <a:bodyPr/>
        <a:lstStyle/>
        <a:p>
          <a:endParaRPr lang="en-US"/>
        </a:p>
      </dgm:t>
    </dgm:pt>
    <dgm:pt modelId="{720A0893-ED5B-4BCD-B46A-92D859055364}" type="sibTrans" cxnId="{EE1FB4FF-2433-4B13-8618-780284E6098C}">
      <dgm:prSet/>
      <dgm:spPr/>
      <dgm:t>
        <a:bodyPr/>
        <a:lstStyle/>
        <a:p>
          <a:endParaRPr lang="en-US"/>
        </a:p>
      </dgm:t>
    </dgm:pt>
    <dgm:pt modelId="{FAC7CFC4-86E8-454A-8169-0AB45FBDD433}">
      <dgm:prSet/>
      <dgm:spPr/>
      <dgm:t>
        <a:bodyPr/>
        <a:lstStyle/>
        <a:p>
          <a:r>
            <a:rPr lang="en-US" dirty="0"/>
            <a:t>Produces a maximum of 60 L/day biogas </a:t>
          </a:r>
        </a:p>
        <a:p>
          <a:r>
            <a:rPr lang="en-US" dirty="0"/>
            <a:t>(~ 20 minutes of cooking time)</a:t>
          </a:r>
        </a:p>
      </dgm:t>
    </dgm:pt>
    <dgm:pt modelId="{71DAC936-6ACB-4DC1-A374-8C54A36935B5}" type="parTrans" cxnId="{9652E320-3BED-4B25-A57B-FB8C89FD78C1}">
      <dgm:prSet/>
      <dgm:spPr/>
      <dgm:t>
        <a:bodyPr/>
        <a:lstStyle/>
        <a:p>
          <a:endParaRPr lang="en-US"/>
        </a:p>
      </dgm:t>
    </dgm:pt>
    <dgm:pt modelId="{459BFC54-0D94-4755-9BA2-F39DA16D9257}" type="sibTrans" cxnId="{9652E320-3BED-4B25-A57B-FB8C89FD78C1}">
      <dgm:prSet/>
      <dgm:spPr/>
      <dgm:t>
        <a:bodyPr/>
        <a:lstStyle/>
        <a:p>
          <a:endParaRPr lang="en-US"/>
        </a:p>
      </dgm:t>
    </dgm:pt>
    <dgm:pt modelId="{F8509983-24FE-084F-B550-9DA204364D00}" type="pres">
      <dgm:prSet presAssocID="{36D99FD6-700C-43F4-B5F5-194C6865C236}" presName="vert0" presStyleCnt="0">
        <dgm:presLayoutVars>
          <dgm:dir/>
          <dgm:animOne val="branch"/>
          <dgm:animLvl val="lvl"/>
        </dgm:presLayoutVars>
      </dgm:prSet>
      <dgm:spPr/>
    </dgm:pt>
    <dgm:pt modelId="{FCFC0E8E-2439-7A4F-AE73-0E48B71B21F4}" type="pres">
      <dgm:prSet presAssocID="{2ED8FFCA-3DF0-4EA6-8EAA-835719EA827A}" presName="thickLine" presStyleLbl="alignNode1" presStyleIdx="0" presStyleCnt="3"/>
      <dgm:spPr/>
    </dgm:pt>
    <dgm:pt modelId="{4F15FE03-0524-0B42-A8D6-0F23913E2EEC}" type="pres">
      <dgm:prSet presAssocID="{2ED8FFCA-3DF0-4EA6-8EAA-835719EA827A}" presName="horz1" presStyleCnt="0"/>
      <dgm:spPr/>
    </dgm:pt>
    <dgm:pt modelId="{820BD2E4-6472-BC42-A9B4-B07AF132EEB0}" type="pres">
      <dgm:prSet presAssocID="{2ED8FFCA-3DF0-4EA6-8EAA-835719EA827A}" presName="tx1" presStyleLbl="revTx" presStyleIdx="0" presStyleCnt="3"/>
      <dgm:spPr/>
    </dgm:pt>
    <dgm:pt modelId="{1630BB80-2DF3-D245-AB1C-3D863AEDEA4A}" type="pres">
      <dgm:prSet presAssocID="{2ED8FFCA-3DF0-4EA6-8EAA-835719EA827A}" presName="vert1" presStyleCnt="0"/>
      <dgm:spPr/>
    </dgm:pt>
    <dgm:pt modelId="{E9A96C2D-E24A-6140-981D-DA2504834527}" type="pres">
      <dgm:prSet presAssocID="{4DCD47A4-3648-4ABE-85B1-E82DBAD1C7C7}" presName="thickLine" presStyleLbl="alignNode1" presStyleIdx="1" presStyleCnt="3"/>
      <dgm:spPr/>
    </dgm:pt>
    <dgm:pt modelId="{E1DF4DE6-3C16-2C4A-A58A-2D13F36CAE8A}" type="pres">
      <dgm:prSet presAssocID="{4DCD47A4-3648-4ABE-85B1-E82DBAD1C7C7}" presName="horz1" presStyleCnt="0"/>
      <dgm:spPr/>
    </dgm:pt>
    <dgm:pt modelId="{FAF034B4-9B77-1844-A518-F1CC05D340B5}" type="pres">
      <dgm:prSet presAssocID="{4DCD47A4-3648-4ABE-85B1-E82DBAD1C7C7}" presName="tx1" presStyleLbl="revTx" presStyleIdx="1" presStyleCnt="3"/>
      <dgm:spPr/>
    </dgm:pt>
    <dgm:pt modelId="{F0608D1D-1D54-F34B-A0BE-172C8F9DB793}" type="pres">
      <dgm:prSet presAssocID="{4DCD47A4-3648-4ABE-85B1-E82DBAD1C7C7}" presName="vert1" presStyleCnt="0"/>
      <dgm:spPr/>
    </dgm:pt>
    <dgm:pt modelId="{EC669858-B28F-8748-B49D-4B9088F2BB9B}" type="pres">
      <dgm:prSet presAssocID="{FAC7CFC4-86E8-454A-8169-0AB45FBDD433}" presName="thickLine" presStyleLbl="alignNode1" presStyleIdx="2" presStyleCnt="3"/>
      <dgm:spPr/>
    </dgm:pt>
    <dgm:pt modelId="{72DD98F6-EF32-CE4D-9DC0-1EF7393EEAD7}" type="pres">
      <dgm:prSet presAssocID="{FAC7CFC4-86E8-454A-8169-0AB45FBDD433}" presName="horz1" presStyleCnt="0"/>
      <dgm:spPr/>
    </dgm:pt>
    <dgm:pt modelId="{9A3E884F-272B-F445-877E-A4C3DBF53E81}" type="pres">
      <dgm:prSet presAssocID="{FAC7CFC4-86E8-454A-8169-0AB45FBDD433}" presName="tx1" presStyleLbl="revTx" presStyleIdx="2" presStyleCnt="3"/>
      <dgm:spPr/>
    </dgm:pt>
    <dgm:pt modelId="{6F694BF2-2FD8-BB4B-B32B-EFA88E956798}" type="pres">
      <dgm:prSet presAssocID="{FAC7CFC4-86E8-454A-8169-0AB45FBDD433}" presName="vert1" presStyleCnt="0"/>
      <dgm:spPr/>
    </dgm:pt>
  </dgm:ptLst>
  <dgm:cxnLst>
    <dgm:cxn modelId="{9652E320-3BED-4B25-A57B-FB8C89FD78C1}" srcId="{36D99FD6-700C-43F4-B5F5-194C6865C236}" destId="{FAC7CFC4-86E8-454A-8169-0AB45FBDD433}" srcOrd="2" destOrd="0" parTransId="{71DAC936-6ACB-4DC1-A374-8C54A36935B5}" sibTransId="{459BFC54-0D94-4755-9BA2-F39DA16D9257}"/>
    <dgm:cxn modelId="{1AD57177-BF52-C74C-AE78-EBD075E240E0}" type="presOf" srcId="{4DCD47A4-3648-4ABE-85B1-E82DBAD1C7C7}" destId="{FAF034B4-9B77-1844-A518-F1CC05D340B5}" srcOrd="0" destOrd="0" presId="urn:microsoft.com/office/officeart/2008/layout/LinedList"/>
    <dgm:cxn modelId="{3B7C4E8E-51C3-E645-A88D-602488C921A0}" type="presOf" srcId="{FAC7CFC4-86E8-454A-8169-0AB45FBDD433}" destId="{9A3E884F-272B-F445-877E-A4C3DBF53E81}" srcOrd="0" destOrd="0" presId="urn:microsoft.com/office/officeart/2008/layout/LinedList"/>
    <dgm:cxn modelId="{C75686AD-0F18-404D-B841-A3C4A92DECCA}" type="presOf" srcId="{2ED8FFCA-3DF0-4EA6-8EAA-835719EA827A}" destId="{820BD2E4-6472-BC42-A9B4-B07AF132EEB0}" srcOrd="0" destOrd="0" presId="urn:microsoft.com/office/officeart/2008/layout/LinedList"/>
    <dgm:cxn modelId="{65528EC3-E6CD-884D-A3CA-3DBAB95AF31A}" type="presOf" srcId="{36D99FD6-700C-43F4-B5F5-194C6865C236}" destId="{F8509983-24FE-084F-B550-9DA204364D00}" srcOrd="0" destOrd="0" presId="urn:microsoft.com/office/officeart/2008/layout/LinedList"/>
    <dgm:cxn modelId="{B8626ED1-2F01-44A1-8B1E-6D4A65161015}" srcId="{36D99FD6-700C-43F4-B5F5-194C6865C236}" destId="{2ED8FFCA-3DF0-4EA6-8EAA-835719EA827A}" srcOrd="0" destOrd="0" parTransId="{3FD65056-1B68-4D8A-901D-F532385AC3AF}" sibTransId="{DF533E6F-D37E-4BB1-B301-D152C681A471}"/>
    <dgm:cxn modelId="{EE1FB4FF-2433-4B13-8618-780284E6098C}" srcId="{36D99FD6-700C-43F4-B5F5-194C6865C236}" destId="{4DCD47A4-3648-4ABE-85B1-E82DBAD1C7C7}" srcOrd="1" destOrd="0" parTransId="{BEFC2F19-2A17-4B7D-863A-96FEB242DADE}" sibTransId="{720A0893-ED5B-4BCD-B46A-92D859055364}"/>
    <dgm:cxn modelId="{B34A7029-0B57-1F47-99A0-01C8E4D6BE1D}" type="presParOf" srcId="{F8509983-24FE-084F-B550-9DA204364D00}" destId="{FCFC0E8E-2439-7A4F-AE73-0E48B71B21F4}" srcOrd="0" destOrd="0" presId="urn:microsoft.com/office/officeart/2008/layout/LinedList"/>
    <dgm:cxn modelId="{4B74C3E4-C309-5840-B6FE-4561F06528AA}" type="presParOf" srcId="{F8509983-24FE-084F-B550-9DA204364D00}" destId="{4F15FE03-0524-0B42-A8D6-0F23913E2EEC}" srcOrd="1" destOrd="0" presId="urn:microsoft.com/office/officeart/2008/layout/LinedList"/>
    <dgm:cxn modelId="{A28A0B41-34C1-544F-B50A-B7F9F571E5DF}" type="presParOf" srcId="{4F15FE03-0524-0B42-A8D6-0F23913E2EEC}" destId="{820BD2E4-6472-BC42-A9B4-B07AF132EEB0}" srcOrd="0" destOrd="0" presId="urn:microsoft.com/office/officeart/2008/layout/LinedList"/>
    <dgm:cxn modelId="{9C339E50-A54E-8E4B-B0BB-DB6EA6DF68BC}" type="presParOf" srcId="{4F15FE03-0524-0B42-A8D6-0F23913E2EEC}" destId="{1630BB80-2DF3-D245-AB1C-3D863AEDEA4A}" srcOrd="1" destOrd="0" presId="urn:microsoft.com/office/officeart/2008/layout/LinedList"/>
    <dgm:cxn modelId="{822DAF1E-67EE-E34D-8705-936F69917AB9}" type="presParOf" srcId="{F8509983-24FE-084F-B550-9DA204364D00}" destId="{E9A96C2D-E24A-6140-981D-DA2504834527}" srcOrd="2" destOrd="0" presId="urn:microsoft.com/office/officeart/2008/layout/LinedList"/>
    <dgm:cxn modelId="{EA1E5A00-0189-BA4F-95B5-CF0D62630018}" type="presParOf" srcId="{F8509983-24FE-084F-B550-9DA204364D00}" destId="{E1DF4DE6-3C16-2C4A-A58A-2D13F36CAE8A}" srcOrd="3" destOrd="0" presId="urn:microsoft.com/office/officeart/2008/layout/LinedList"/>
    <dgm:cxn modelId="{E17A7BE4-A81B-1C4F-A9AF-148BDBD8A2A0}" type="presParOf" srcId="{E1DF4DE6-3C16-2C4A-A58A-2D13F36CAE8A}" destId="{FAF034B4-9B77-1844-A518-F1CC05D340B5}" srcOrd="0" destOrd="0" presId="urn:microsoft.com/office/officeart/2008/layout/LinedList"/>
    <dgm:cxn modelId="{A34450EF-96BE-E647-B8F3-D93B851DFA63}" type="presParOf" srcId="{E1DF4DE6-3C16-2C4A-A58A-2D13F36CAE8A}" destId="{F0608D1D-1D54-F34B-A0BE-172C8F9DB793}" srcOrd="1" destOrd="0" presId="urn:microsoft.com/office/officeart/2008/layout/LinedList"/>
    <dgm:cxn modelId="{1D3CA94C-D040-0047-832F-869E75472388}" type="presParOf" srcId="{F8509983-24FE-084F-B550-9DA204364D00}" destId="{EC669858-B28F-8748-B49D-4B9088F2BB9B}" srcOrd="4" destOrd="0" presId="urn:microsoft.com/office/officeart/2008/layout/LinedList"/>
    <dgm:cxn modelId="{445776C7-F264-5144-9733-6518AB358BB0}" type="presParOf" srcId="{F8509983-24FE-084F-B550-9DA204364D00}" destId="{72DD98F6-EF32-CE4D-9DC0-1EF7393EEAD7}" srcOrd="5" destOrd="0" presId="urn:microsoft.com/office/officeart/2008/layout/LinedList"/>
    <dgm:cxn modelId="{0331E371-F450-B441-9C9A-7A3C42873685}" type="presParOf" srcId="{72DD98F6-EF32-CE4D-9DC0-1EF7393EEAD7}" destId="{9A3E884F-272B-F445-877E-A4C3DBF53E81}" srcOrd="0" destOrd="0" presId="urn:microsoft.com/office/officeart/2008/layout/LinedList"/>
    <dgm:cxn modelId="{9BC8ACF0-D896-444C-A44E-3AC8F6B7E89C}" type="presParOf" srcId="{72DD98F6-EF32-CE4D-9DC0-1EF7393EEAD7}" destId="{6F694BF2-2FD8-BB4B-B32B-EFA88E9567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B1F97E-EC32-4794-81EC-092B41691E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1BA4A19-D02E-4185-97FE-FDE27998FB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Electric-free</a:t>
          </a:r>
        </a:p>
      </dgm:t>
    </dgm:pt>
    <dgm:pt modelId="{F35C3C3C-2D58-4CF5-BB73-973A8D3AD8F1}" type="parTrans" cxnId="{218B56C9-2697-434E-A2EE-494757E6820C}">
      <dgm:prSet/>
      <dgm:spPr/>
      <dgm:t>
        <a:bodyPr/>
        <a:lstStyle/>
        <a:p>
          <a:endParaRPr lang="en-US"/>
        </a:p>
      </dgm:t>
    </dgm:pt>
    <dgm:pt modelId="{35D6363C-E531-4D38-879B-0699CAAD3FE3}" type="sibTrans" cxnId="{218B56C9-2697-434E-A2EE-494757E6820C}">
      <dgm:prSet/>
      <dgm:spPr/>
      <dgm:t>
        <a:bodyPr/>
        <a:lstStyle/>
        <a:p>
          <a:endParaRPr lang="en-US"/>
        </a:p>
      </dgm:t>
    </dgm:pt>
    <dgm:pt modelId="{DF688344-D11A-43BA-A66B-84CF5AA155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Low space requirement</a:t>
          </a:r>
        </a:p>
      </dgm:t>
    </dgm:pt>
    <dgm:pt modelId="{FABA6FF0-57A1-427F-BA5D-5CABB7612E36}" type="parTrans" cxnId="{F3B3D852-2CEF-49F2-8D61-E3FB70DF8E40}">
      <dgm:prSet/>
      <dgm:spPr/>
      <dgm:t>
        <a:bodyPr/>
        <a:lstStyle/>
        <a:p>
          <a:endParaRPr lang="en-US"/>
        </a:p>
      </dgm:t>
    </dgm:pt>
    <dgm:pt modelId="{9EB2941F-08DB-4FEC-BEB9-58EA41BC8DE0}" type="sibTrans" cxnId="{F3B3D852-2CEF-49F2-8D61-E3FB70DF8E40}">
      <dgm:prSet/>
      <dgm:spPr/>
      <dgm:t>
        <a:bodyPr/>
        <a:lstStyle/>
        <a:p>
          <a:endParaRPr lang="en-US"/>
        </a:p>
      </dgm:t>
    </dgm:pt>
    <dgm:pt modelId="{1923FDEE-11A8-43FD-9229-79F202B56B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Biogas production (fuel, lighting) </a:t>
          </a:r>
        </a:p>
      </dgm:t>
    </dgm:pt>
    <dgm:pt modelId="{96414281-0BE9-441F-8F54-1E4AFE3AFF0D}" type="parTrans" cxnId="{B1D1FBFB-B7F7-4344-B244-3BDEE2F96EA8}">
      <dgm:prSet/>
      <dgm:spPr/>
      <dgm:t>
        <a:bodyPr/>
        <a:lstStyle/>
        <a:p>
          <a:endParaRPr lang="en-US"/>
        </a:p>
      </dgm:t>
    </dgm:pt>
    <dgm:pt modelId="{7C03653B-C192-4594-9F58-AAA2B1F764B5}" type="sibTrans" cxnId="{B1D1FBFB-B7F7-4344-B244-3BDEE2F96EA8}">
      <dgm:prSet/>
      <dgm:spPr/>
      <dgm:t>
        <a:bodyPr/>
        <a:lstStyle/>
        <a:p>
          <a:endParaRPr lang="en-US"/>
        </a:p>
      </dgm:t>
    </dgm:pt>
    <dgm:pt modelId="{EF9E3DD3-5F26-4EAC-BD03-B4101E13C8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Low sludge production</a:t>
          </a:r>
        </a:p>
      </dgm:t>
    </dgm:pt>
    <dgm:pt modelId="{402E8843-4619-44FF-9746-700DD5B02D76}" type="parTrans" cxnId="{254D1AFE-284A-4499-8BF0-0782ED22ECC8}">
      <dgm:prSet/>
      <dgm:spPr/>
      <dgm:t>
        <a:bodyPr/>
        <a:lstStyle/>
        <a:p>
          <a:endParaRPr lang="en-US"/>
        </a:p>
      </dgm:t>
    </dgm:pt>
    <dgm:pt modelId="{ADE162F0-5401-49BC-A24B-00BEBE96B0A6}" type="sibTrans" cxnId="{254D1AFE-284A-4499-8BF0-0782ED22ECC8}">
      <dgm:prSet/>
      <dgm:spPr/>
      <dgm:t>
        <a:bodyPr/>
        <a:lstStyle/>
        <a:p>
          <a:endParaRPr lang="en-US"/>
        </a:p>
      </dgm:t>
    </dgm:pt>
    <dgm:pt modelId="{DF671FA0-2F69-43A9-9A61-32EBC7B946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efficiency </a:t>
          </a:r>
        </a:p>
      </dgm:t>
    </dgm:pt>
    <dgm:pt modelId="{B639DDBF-2600-42CA-BF25-BE3129F0172E}" type="parTrans" cxnId="{5396C392-CFF5-4BEE-B8A2-5C247182D55E}">
      <dgm:prSet/>
      <dgm:spPr/>
      <dgm:t>
        <a:bodyPr/>
        <a:lstStyle/>
        <a:p>
          <a:endParaRPr lang="en-US"/>
        </a:p>
      </dgm:t>
    </dgm:pt>
    <dgm:pt modelId="{81ADC015-93F6-41F9-A1B9-279733D143F1}" type="sibTrans" cxnId="{5396C392-CFF5-4BEE-B8A2-5C247182D55E}">
      <dgm:prSet/>
      <dgm:spPr/>
      <dgm:t>
        <a:bodyPr/>
        <a:lstStyle/>
        <a:p>
          <a:endParaRPr lang="en-US"/>
        </a:p>
      </dgm:t>
    </dgm:pt>
    <dgm:pt modelId="{C3719D0A-63E2-4A66-8CEB-ECF753ED72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mixing required</a:t>
          </a:r>
        </a:p>
      </dgm:t>
    </dgm:pt>
    <dgm:pt modelId="{1A5859B3-F27B-4091-9269-DA7907AD4A77}" type="parTrans" cxnId="{998D3199-8E4A-4743-8311-9D7935769459}">
      <dgm:prSet/>
      <dgm:spPr/>
      <dgm:t>
        <a:bodyPr/>
        <a:lstStyle/>
        <a:p>
          <a:endParaRPr lang="en-US"/>
        </a:p>
      </dgm:t>
    </dgm:pt>
    <dgm:pt modelId="{84744D30-BA5F-42F7-B526-09A9442D6C3A}" type="sibTrans" cxnId="{998D3199-8E4A-4743-8311-9D7935769459}">
      <dgm:prSet/>
      <dgm:spPr/>
      <dgm:t>
        <a:bodyPr/>
        <a:lstStyle/>
        <a:p>
          <a:endParaRPr lang="en-US"/>
        </a:p>
      </dgm:t>
    </dgm:pt>
    <dgm:pt modelId="{A13EAFAC-066C-4A9D-8D5C-3F74CCC4534F}" type="pres">
      <dgm:prSet presAssocID="{E8B1F97E-EC32-4794-81EC-092B41691E78}" presName="root" presStyleCnt="0">
        <dgm:presLayoutVars>
          <dgm:dir/>
          <dgm:resizeHandles val="exact"/>
        </dgm:presLayoutVars>
      </dgm:prSet>
      <dgm:spPr/>
    </dgm:pt>
    <dgm:pt modelId="{6B213649-7F98-4649-986A-51061353DA77}" type="pres">
      <dgm:prSet presAssocID="{61BA4A19-D02E-4185-97FE-FDE27998FBB4}" presName="compNode" presStyleCnt="0"/>
      <dgm:spPr/>
    </dgm:pt>
    <dgm:pt modelId="{EA05E75E-2DC1-45FB-8B58-DA58FED977A5}" type="pres">
      <dgm:prSet presAssocID="{61BA4A19-D02E-4185-97FE-FDE27998FBB4}" presName="bgRect" presStyleLbl="bgShp" presStyleIdx="0" presStyleCnt="6"/>
      <dgm:spPr/>
    </dgm:pt>
    <dgm:pt modelId="{1DE69F16-9291-44A0-90D6-B8ACBD700055}" type="pres">
      <dgm:prSet presAssocID="{61BA4A19-D02E-4185-97FE-FDE27998FBB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0C1BA9F1-6102-4BBC-9E35-749E31A5B379}" type="pres">
      <dgm:prSet presAssocID="{61BA4A19-D02E-4185-97FE-FDE27998FBB4}" presName="spaceRect" presStyleCnt="0"/>
      <dgm:spPr/>
    </dgm:pt>
    <dgm:pt modelId="{2ED78A69-302F-4F72-9352-CE0328B00203}" type="pres">
      <dgm:prSet presAssocID="{61BA4A19-D02E-4185-97FE-FDE27998FBB4}" presName="parTx" presStyleLbl="revTx" presStyleIdx="0" presStyleCnt="6">
        <dgm:presLayoutVars>
          <dgm:chMax val="0"/>
          <dgm:chPref val="0"/>
        </dgm:presLayoutVars>
      </dgm:prSet>
      <dgm:spPr/>
    </dgm:pt>
    <dgm:pt modelId="{A753CF3C-70CB-41F6-B802-DE422F8965CF}" type="pres">
      <dgm:prSet presAssocID="{35D6363C-E531-4D38-879B-0699CAAD3FE3}" presName="sibTrans" presStyleCnt="0"/>
      <dgm:spPr/>
    </dgm:pt>
    <dgm:pt modelId="{789C4E6C-8A0B-40C2-B536-9C7EC20C98AA}" type="pres">
      <dgm:prSet presAssocID="{DF688344-D11A-43BA-A66B-84CF5AA15575}" presName="compNode" presStyleCnt="0"/>
      <dgm:spPr/>
    </dgm:pt>
    <dgm:pt modelId="{F6937943-9B14-4AAB-A3CA-A6C2CBFA36AA}" type="pres">
      <dgm:prSet presAssocID="{DF688344-D11A-43BA-A66B-84CF5AA15575}" presName="bgRect" presStyleLbl="bgShp" presStyleIdx="1" presStyleCnt="6"/>
      <dgm:spPr/>
    </dgm:pt>
    <dgm:pt modelId="{2B111655-E301-4CF9-BD42-C14663E34FAE}" type="pres">
      <dgm:prSet presAssocID="{DF688344-D11A-43BA-A66B-84CF5AA1557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BB0D985-E2EC-41AF-BFCE-0B2B0B81B8A6}" type="pres">
      <dgm:prSet presAssocID="{DF688344-D11A-43BA-A66B-84CF5AA15575}" presName="spaceRect" presStyleCnt="0"/>
      <dgm:spPr/>
    </dgm:pt>
    <dgm:pt modelId="{94153AF0-4B3A-40CF-B40B-AC7EB439E036}" type="pres">
      <dgm:prSet presAssocID="{DF688344-D11A-43BA-A66B-84CF5AA15575}" presName="parTx" presStyleLbl="revTx" presStyleIdx="1" presStyleCnt="6">
        <dgm:presLayoutVars>
          <dgm:chMax val="0"/>
          <dgm:chPref val="0"/>
        </dgm:presLayoutVars>
      </dgm:prSet>
      <dgm:spPr/>
    </dgm:pt>
    <dgm:pt modelId="{1FDF208E-BCC4-4144-A5CD-A0AA0CF2809D}" type="pres">
      <dgm:prSet presAssocID="{9EB2941F-08DB-4FEC-BEB9-58EA41BC8DE0}" presName="sibTrans" presStyleCnt="0"/>
      <dgm:spPr/>
    </dgm:pt>
    <dgm:pt modelId="{7AAC349F-FDB6-4CB7-829E-D44DD1AECBF0}" type="pres">
      <dgm:prSet presAssocID="{1923FDEE-11A8-43FD-9229-79F202B56B86}" presName="compNode" presStyleCnt="0"/>
      <dgm:spPr/>
    </dgm:pt>
    <dgm:pt modelId="{500CDA46-61F0-49C3-BDD9-9675C2C2A2C1}" type="pres">
      <dgm:prSet presAssocID="{1923FDEE-11A8-43FD-9229-79F202B56B86}" presName="bgRect" presStyleLbl="bgShp" presStyleIdx="2" presStyleCnt="6"/>
      <dgm:spPr/>
    </dgm:pt>
    <dgm:pt modelId="{73E8F197-B4F2-4690-893F-9D889674EEC4}" type="pres">
      <dgm:prSet presAssocID="{1923FDEE-11A8-43FD-9229-79F202B56B8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9B052AB5-BC6E-40DB-A69B-54CD450A8759}" type="pres">
      <dgm:prSet presAssocID="{1923FDEE-11A8-43FD-9229-79F202B56B86}" presName="spaceRect" presStyleCnt="0"/>
      <dgm:spPr/>
    </dgm:pt>
    <dgm:pt modelId="{82B69BBC-5291-4EC7-8F75-56E478623DAD}" type="pres">
      <dgm:prSet presAssocID="{1923FDEE-11A8-43FD-9229-79F202B56B86}" presName="parTx" presStyleLbl="revTx" presStyleIdx="2" presStyleCnt="6">
        <dgm:presLayoutVars>
          <dgm:chMax val="0"/>
          <dgm:chPref val="0"/>
        </dgm:presLayoutVars>
      </dgm:prSet>
      <dgm:spPr/>
    </dgm:pt>
    <dgm:pt modelId="{786E0C0A-505C-4939-9570-D19D57C523CB}" type="pres">
      <dgm:prSet presAssocID="{7C03653B-C192-4594-9F58-AAA2B1F764B5}" presName="sibTrans" presStyleCnt="0"/>
      <dgm:spPr/>
    </dgm:pt>
    <dgm:pt modelId="{BCBD7BED-40CA-4EB3-BF34-880EF0DFF4EA}" type="pres">
      <dgm:prSet presAssocID="{EF9E3DD3-5F26-4EAC-BD03-B4101E13C8EB}" presName="compNode" presStyleCnt="0"/>
      <dgm:spPr/>
    </dgm:pt>
    <dgm:pt modelId="{736E2639-86B4-4225-97A5-352CA4E643DA}" type="pres">
      <dgm:prSet presAssocID="{EF9E3DD3-5F26-4EAC-BD03-B4101E13C8EB}" presName="bgRect" presStyleLbl="bgShp" presStyleIdx="3" presStyleCnt="6"/>
      <dgm:spPr/>
    </dgm:pt>
    <dgm:pt modelId="{84D7B863-F5E3-495E-9C5C-231486C434E5}" type="pres">
      <dgm:prSet presAssocID="{EF9E3DD3-5F26-4EAC-BD03-B4101E13C8E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FBA8CB41-0FD1-4840-8344-8FA03D3F1E1E}" type="pres">
      <dgm:prSet presAssocID="{EF9E3DD3-5F26-4EAC-BD03-B4101E13C8EB}" presName="spaceRect" presStyleCnt="0"/>
      <dgm:spPr/>
    </dgm:pt>
    <dgm:pt modelId="{1C5A9B31-BF7E-4C6F-9AEE-0D7C22EC65AC}" type="pres">
      <dgm:prSet presAssocID="{EF9E3DD3-5F26-4EAC-BD03-B4101E13C8EB}" presName="parTx" presStyleLbl="revTx" presStyleIdx="3" presStyleCnt="6">
        <dgm:presLayoutVars>
          <dgm:chMax val="0"/>
          <dgm:chPref val="0"/>
        </dgm:presLayoutVars>
      </dgm:prSet>
      <dgm:spPr/>
    </dgm:pt>
    <dgm:pt modelId="{06A39D08-4558-471D-AFC5-ECFECE249FB4}" type="pres">
      <dgm:prSet presAssocID="{ADE162F0-5401-49BC-A24B-00BEBE96B0A6}" presName="sibTrans" presStyleCnt="0"/>
      <dgm:spPr/>
    </dgm:pt>
    <dgm:pt modelId="{DC8ABC4C-F3F4-4AFC-9A18-C950ADD54993}" type="pres">
      <dgm:prSet presAssocID="{DF671FA0-2F69-43A9-9A61-32EBC7B94632}" presName="compNode" presStyleCnt="0"/>
      <dgm:spPr/>
    </dgm:pt>
    <dgm:pt modelId="{34D59FE5-8962-4FEC-9B4C-141B9DC6D9F0}" type="pres">
      <dgm:prSet presAssocID="{DF671FA0-2F69-43A9-9A61-32EBC7B94632}" presName="bgRect" presStyleLbl="bgShp" presStyleIdx="4" presStyleCnt="6"/>
      <dgm:spPr/>
    </dgm:pt>
    <dgm:pt modelId="{750CE0A9-F879-4F1D-96CC-BD45C3E40AF2}" type="pres">
      <dgm:prSet presAssocID="{DF671FA0-2F69-43A9-9A61-32EBC7B9463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66131308-4866-4555-B309-E18E7695D1DC}" type="pres">
      <dgm:prSet presAssocID="{DF671FA0-2F69-43A9-9A61-32EBC7B94632}" presName="spaceRect" presStyleCnt="0"/>
      <dgm:spPr/>
    </dgm:pt>
    <dgm:pt modelId="{FE804CBD-FE40-4E78-A42E-5D29CFFD04CA}" type="pres">
      <dgm:prSet presAssocID="{DF671FA0-2F69-43A9-9A61-32EBC7B94632}" presName="parTx" presStyleLbl="revTx" presStyleIdx="4" presStyleCnt="6">
        <dgm:presLayoutVars>
          <dgm:chMax val="0"/>
          <dgm:chPref val="0"/>
        </dgm:presLayoutVars>
      </dgm:prSet>
      <dgm:spPr/>
    </dgm:pt>
    <dgm:pt modelId="{842DB24C-CD53-42C3-9399-539D7A6B09A7}" type="pres">
      <dgm:prSet presAssocID="{81ADC015-93F6-41F9-A1B9-279733D143F1}" presName="sibTrans" presStyleCnt="0"/>
      <dgm:spPr/>
    </dgm:pt>
    <dgm:pt modelId="{5FA0C0A1-1E41-445D-BBBA-186842C4F633}" type="pres">
      <dgm:prSet presAssocID="{C3719D0A-63E2-4A66-8CEB-ECF753ED723E}" presName="compNode" presStyleCnt="0"/>
      <dgm:spPr/>
    </dgm:pt>
    <dgm:pt modelId="{CA2F409A-D4DB-4A29-937F-076265AAB87B}" type="pres">
      <dgm:prSet presAssocID="{C3719D0A-63E2-4A66-8CEB-ECF753ED723E}" presName="bgRect" presStyleLbl="bgShp" presStyleIdx="5" presStyleCnt="6"/>
      <dgm:spPr/>
    </dgm:pt>
    <dgm:pt modelId="{1A20945A-3D1D-4B98-9184-377557ACAB01}" type="pres">
      <dgm:prSet presAssocID="{C3719D0A-63E2-4A66-8CEB-ECF753ED723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6D8A4C85-D0C2-416C-9FDE-00F3389596B9}" type="pres">
      <dgm:prSet presAssocID="{C3719D0A-63E2-4A66-8CEB-ECF753ED723E}" presName="spaceRect" presStyleCnt="0"/>
      <dgm:spPr/>
    </dgm:pt>
    <dgm:pt modelId="{AE5C4937-77FA-434C-9345-056ABE154BF1}" type="pres">
      <dgm:prSet presAssocID="{C3719D0A-63E2-4A66-8CEB-ECF753ED723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63D1D32-0F7C-C14F-A996-8477F49070A2}" type="presOf" srcId="{E8B1F97E-EC32-4794-81EC-092B41691E78}" destId="{A13EAFAC-066C-4A9D-8D5C-3F74CCC4534F}" srcOrd="0" destOrd="0" presId="urn:microsoft.com/office/officeart/2018/2/layout/IconVerticalSolidList"/>
    <dgm:cxn modelId="{F3B3D852-2CEF-49F2-8D61-E3FB70DF8E40}" srcId="{E8B1F97E-EC32-4794-81EC-092B41691E78}" destId="{DF688344-D11A-43BA-A66B-84CF5AA15575}" srcOrd="1" destOrd="0" parTransId="{FABA6FF0-57A1-427F-BA5D-5CABB7612E36}" sibTransId="{9EB2941F-08DB-4FEC-BEB9-58EA41BC8DE0}"/>
    <dgm:cxn modelId="{2433125A-97C8-9B4C-A8CB-85203C67C039}" type="presOf" srcId="{1923FDEE-11A8-43FD-9229-79F202B56B86}" destId="{82B69BBC-5291-4EC7-8F75-56E478623DAD}" srcOrd="0" destOrd="0" presId="urn:microsoft.com/office/officeart/2018/2/layout/IconVerticalSolidList"/>
    <dgm:cxn modelId="{953C3274-DD9F-5646-BE1B-86A15753B4EC}" type="presOf" srcId="{DF688344-D11A-43BA-A66B-84CF5AA15575}" destId="{94153AF0-4B3A-40CF-B40B-AC7EB439E036}" srcOrd="0" destOrd="0" presId="urn:microsoft.com/office/officeart/2018/2/layout/IconVerticalSolidList"/>
    <dgm:cxn modelId="{370E1078-6458-A84A-B5C2-D4CC3BDCD3E7}" type="presOf" srcId="{DF671FA0-2F69-43A9-9A61-32EBC7B94632}" destId="{FE804CBD-FE40-4E78-A42E-5D29CFFD04CA}" srcOrd="0" destOrd="0" presId="urn:microsoft.com/office/officeart/2018/2/layout/IconVerticalSolidList"/>
    <dgm:cxn modelId="{B6EA217C-A2CE-014C-B030-CC29159C1B19}" type="presOf" srcId="{61BA4A19-D02E-4185-97FE-FDE27998FBB4}" destId="{2ED78A69-302F-4F72-9352-CE0328B00203}" srcOrd="0" destOrd="0" presId="urn:microsoft.com/office/officeart/2018/2/layout/IconVerticalSolidList"/>
    <dgm:cxn modelId="{B0606B86-820B-F547-88AB-F354172E4ED7}" type="presOf" srcId="{C3719D0A-63E2-4A66-8CEB-ECF753ED723E}" destId="{AE5C4937-77FA-434C-9345-056ABE154BF1}" srcOrd="0" destOrd="0" presId="urn:microsoft.com/office/officeart/2018/2/layout/IconVerticalSolidList"/>
    <dgm:cxn modelId="{5396C392-CFF5-4BEE-B8A2-5C247182D55E}" srcId="{E8B1F97E-EC32-4794-81EC-092B41691E78}" destId="{DF671FA0-2F69-43A9-9A61-32EBC7B94632}" srcOrd="4" destOrd="0" parTransId="{B639DDBF-2600-42CA-BF25-BE3129F0172E}" sibTransId="{81ADC015-93F6-41F9-A1B9-279733D143F1}"/>
    <dgm:cxn modelId="{0F600C98-A429-334F-B04F-E3041B256C1E}" type="presOf" srcId="{EF9E3DD3-5F26-4EAC-BD03-B4101E13C8EB}" destId="{1C5A9B31-BF7E-4C6F-9AEE-0D7C22EC65AC}" srcOrd="0" destOrd="0" presId="urn:microsoft.com/office/officeart/2018/2/layout/IconVerticalSolidList"/>
    <dgm:cxn modelId="{998D3199-8E4A-4743-8311-9D7935769459}" srcId="{E8B1F97E-EC32-4794-81EC-092B41691E78}" destId="{C3719D0A-63E2-4A66-8CEB-ECF753ED723E}" srcOrd="5" destOrd="0" parTransId="{1A5859B3-F27B-4091-9269-DA7907AD4A77}" sibTransId="{84744D30-BA5F-42F7-B526-09A9442D6C3A}"/>
    <dgm:cxn modelId="{218B56C9-2697-434E-A2EE-494757E6820C}" srcId="{E8B1F97E-EC32-4794-81EC-092B41691E78}" destId="{61BA4A19-D02E-4185-97FE-FDE27998FBB4}" srcOrd="0" destOrd="0" parTransId="{F35C3C3C-2D58-4CF5-BB73-973A8D3AD8F1}" sibTransId="{35D6363C-E531-4D38-879B-0699CAAD3FE3}"/>
    <dgm:cxn modelId="{B1D1FBFB-B7F7-4344-B244-3BDEE2F96EA8}" srcId="{E8B1F97E-EC32-4794-81EC-092B41691E78}" destId="{1923FDEE-11A8-43FD-9229-79F202B56B86}" srcOrd="2" destOrd="0" parTransId="{96414281-0BE9-441F-8F54-1E4AFE3AFF0D}" sibTransId="{7C03653B-C192-4594-9F58-AAA2B1F764B5}"/>
    <dgm:cxn modelId="{254D1AFE-284A-4499-8BF0-0782ED22ECC8}" srcId="{E8B1F97E-EC32-4794-81EC-092B41691E78}" destId="{EF9E3DD3-5F26-4EAC-BD03-B4101E13C8EB}" srcOrd="3" destOrd="0" parTransId="{402E8843-4619-44FF-9746-700DD5B02D76}" sibTransId="{ADE162F0-5401-49BC-A24B-00BEBE96B0A6}"/>
    <dgm:cxn modelId="{5D2E03C9-A0C6-1D48-A8EF-192431FF0DA9}" type="presParOf" srcId="{A13EAFAC-066C-4A9D-8D5C-3F74CCC4534F}" destId="{6B213649-7F98-4649-986A-51061353DA77}" srcOrd="0" destOrd="0" presId="urn:microsoft.com/office/officeart/2018/2/layout/IconVerticalSolidList"/>
    <dgm:cxn modelId="{5240A90F-4A02-9244-9EFD-51D87D777327}" type="presParOf" srcId="{6B213649-7F98-4649-986A-51061353DA77}" destId="{EA05E75E-2DC1-45FB-8B58-DA58FED977A5}" srcOrd="0" destOrd="0" presId="urn:microsoft.com/office/officeart/2018/2/layout/IconVerticalSolidList"/>
    <dgm:cxn modelId="{E83123C1-8E85-B843-B3F0-290E35008FE6}" type="presParOf" srcId="{6B213649-7F98-4649-986A-51061353DA77}" destId="{1DE69F16-9291-44A0-90D6-B8ACBD700055}" srcOrd="1" destOrd="0" presId="urn:microsoft.com/office/officeart/2018/2/layout/IconVerticalSolidList"/>
    <dgm:cxn modelId="{E9F926D2-2D3F-9F4A-A7DA-D61517059552}" type="presParOf" srcId="{6B213649-7F98-4649-986A-51061353DA77}" destId="{0C1BA9F1-6102-4BBC-9E35-749E31A5B379}" srcOrd="2" destOrd="0" presId="urn:microsoft.com/office/officeart/2018/2/layout/IconVerticalSolidList"/>
    <dgm:cxn modelId="{73476A2A-CB9C-4842-B60C-656011ED7D38}" type="presParOf" srcId="{6B213649-7F98-4649-986A-51061353DA77}" destId="{2ED78A69-302F-4F72-9352-CE0328B00203}" srcOrd="3" destOrd="0" presId="urn:microsoft.com/office/officeart/2018/2/layout/IconVerticalSolidList"/>
    <dgm:cxn modelId="{3BD21E03-432B-D34E-9451-57F2AAAEEE0F}" type="presParOf" srcId="{A13EAFAC-066C-4A9D-8D5C-3F74CCC4534F}" destId="{A753CF3C-70CB-41F6-B802-DE422F8965CF}" srcOrd="1" destOrd="0" presId="urn:microsoft.com/office/officeart/2018/2/layout/IconVerticalSolidList"/>
    <dgm:cxn modelId="{E3614EE7-D2DD-D042-80FC-F98DED08EE59}" type="presParOf" srcId="{A13EAFAC-066C-4A9D-8D5C-3F74CCC4534F}" destId="{789C4E6C-8A0B-40C2-B536-9C7EC20C98AA}" srcOrd="2" destOrd="0" presId="urn:microsoft.com/office/officeart/2018/2/layout/IconVerticalSolidList"/>
    <dgm:cxn modelId="{794B6698-2E61-6B4F-B4F9-D278F96B6A9F}" type="presParOf" srcId="{789C4E6C-8A0B-40C2-B536-9C7EC20C98AA}" destId="{F6937943-9B14-4AAB-A3CA-A6C2CBFA36AA}" srcOrd="0" destOrd="0" presId="urn:microsoft.com/office/officeart/2018/2/layout/IconVerticalSolidList"/>
    <dgm:cxn modelId="{4071C6D4-ECDE-604C-81A4-B01BDDA7ECC2}" type="presParOf" srcId="{789C4E6C-8A0B-40C2-B536-9C7EC20C98AA}" destId="{2B111655-E301-4CF9-BD42-C14663E34FAE}" srcOrd="1" destOrd="0" presId="urn:microsoft.com/office/officeart/2018/2/layout/IconVerticalSolidList"/>
    <dgm:cxn modelId="{C13E18BF-F072-C247-8734-BBA3CD257134}" type="presParOf" srcId="{789C4E6C-8A0B-40C2-B536-9C7EC20C98AA}" destId="{6BB0D985-E2EC-41AF-BFCE-0B2B0B81B8A6}" srcOrd="2" destOrd="0" presId="urn:microsoft.com/office/officeart/2018/2/layout/IconVerticalSolidList"/>
    <dgm:cxn modelId="{BD7ACB73-D542-4E4A-8550-88D7E134028C}" type="presParOf" srcId="{789C4E6C-8A0B-40C2-B536-9C7EC20C98AA}" destId="{94153AF0-4B3A-40CF-B40B-AC7EB439E036}" srcOrd="3" destOrd="0" presId="urn:microsoft.com/office/officeart/2018/2/layout/IconVerticalSolidList"/>
    <dgm:cxn modelId="{9BECCFF2-9F82-F64A-9278-1680F22B80A5}" type="presParOf" srcId="{A13EAFAC-066C-4A9D-8D5C-3F74CCC4534F}" destId="{1FDF208E-BCC4-4144-A5CD-A0AA0CF2809D}" srcOrd="3" destOrd="0" presId="urn:microsoft.com/office/officeart/2018/2/layout/IconVerticalSolidList"/>
    <dgm:cxn modelId="{09ECB976-C74D-124E-A6D2-D63B7DB5D50E}" type="presParOf" srcId="{A13EAFAC-066C-4A9D-8D5C-3F74CCC4534F}" destId="{7AAC349F-FDB6-4CB7-829E-D44DD1AECBF0}" srcOrd="4" destOrd="0" presId="urn:microsoft.com/office/officeart/2018/2/layout/IconVerticalSolidList"/>
    <dgm:cxn modelId="{1EA60AB6-5A17-0C42-9C39-1415E8D2E9A6}" type="presParOf" srcId="{7AAC349F-FDB6-4CB7-829E-D44DD1AECBF0}" destId="{500CDA46-61F0-49C3-BDD9-9675C2C2A2C1}" srcOrd="0" destOrd="0" presId="urn:microsoft.com/office/officeart/2018/2/layout/IconVerticalSolidList"/>
    <dgm:cxn modelId="{8F822729-B93A-7C4C-AB9A-5ADAA913BEC4}" type="presParOf" srcId="{7AAC349F-FDB6-4CB7-829E-D44DD1AECBF0}" destId="{73E8F197-B4F2-4690-893F-9D889674EEC4}" srcOrd="1" destOrd="0" presId="urn:microsoft.com/office/officeart/2018/2/layout/IconVerticalSolidList"/>
    <dgm:cxn modelId="{1229016E-8FE5-1840-8309-C0B79199D056}" type="presParOf" srcId="{7AAC349F-FDB6-4CB7-829E-D44DD1AECBF0}" destId="{9B052AB5-BC6E-40DB-A69B-54CD450A8759}" srcOrd="2" destOrd="0" presId="urn:microsoft.com/office/officeart/2018/2/layout/IconVerticalSolidList"/>
    <dgm:cxn modelId="{7ADC8981-9B75-A24F-8F04-20C3BB5454DC}" type="presParOf" srcId="{7AAC349F-FDB6-4CB7-829E-D44DD1AECBF0}" destId="{82B69BBC-5291-4EC7-8F75-56E478623DAD}" srcOrd="3" destOrd="0" presId="urn:microsoft.com/office/officeart/2018/2/layout/IconVerticalSolidList"/>
    <dgm:cxn modelId="{AE350147-D272-244B-92BA-4AF1BEA95409}" type="presParOf" srcId="{A13EAFAC-066C-4A9D-8D5C-3F74CCC4534F}" destId="{786E0C0A-505C-4939-9570-D19D57C523CB}" srcOrd="5" destOrd="0" presId="urn:microsoft.com/office/officeart/2018/2/layout/IconVerticalSolidList"/>
    <dgm:cxn modelId="{75406451-1AFA-9445-8B0C-750E1A429649}" type="presParOf" srcId="{A13EAFAC-066C-4A9D-8D5C-3F74CCC4534F}" destId="{BCBD7BED-40CA-4EB3-BF34-880EF0DFF4EA}" srcOrd="6" destOrd="0" presId="urn:microsoft.com/office/officeart/2018/2/layout/IconVerticalSolidList"/>
    <dgm:cxn modelId="{B9EFB709-197D-F840-8733-2DF6F299D105}" type="presParOf" srcId="{BCBD7BED-40CA-4EB3-BF34-880EF0DFF4EA}" destId="{736E2639-86B4-4225-97A5-352CA4E643DA}" srcOrd="0" destOrd="0" presId="urn:microsoft.com/office/officeart/2018/2/layout/IconVerticalSolidList"/>
    <dgm:cxn modelId="{4FD79916-5FCA-3949-866F-7CEAC9AE93ED}" type="presParOf" srcId="{BCBD7BED-40CA-4EB3-BF34-880EF0DFF4EA}" destId="{84D7B863-F5E3-495E-9C5C-231486C434E5}" srcOrd="1" destOrd="0" presId="urn:microsoft.com/office/officeart/2018/2/layout/IconVerticalSolidList"/>
    <dgm:cxn modelId="{A3F430B4-E5A4-4848-81DD-CE68E3D33E5B}" type="presParOf" srcId="{BCBD7BED-40CA-4EB3-BF34-880EF0DFF4EA}" destId="{FBA8CB41-0FD1-4840-8344-8FA03D3F1E1E}" srcOrd="2" destOrd="0" presId="urn:microsoft.com/office/officeart/2018/2/layout/IconVerticalSolidList"/>
    <dgm:cxn modelId="{3DBDB43D-9DEF-3349-8A3C-E30D00420634}" type="presParOf" srcId="{BCBD7BED-40CA-4EB3-BF34-880EF0DFF4EA}" destId="{1C5A9B31-BF7E-4C6F-9AEE-0D7C22EC65AC}" srcOrd="3" destOrd="0" presId="urn:microsoft.com/office/officeart/2018/2/layout/IconVerticalSolidList"/>
    <dgm:cxn modelId="{5C183D88-08D3-644D-9BEE-E69D0F63C102}" type="presParOf" srcId="{A13EAFAC-066C-4A9D-8D5C-3F74CCC4534F}" destId="{06A39D08-4558-471D-AFC5-ECFECE249FB4}" srcOrd="7" destOrd="0" presId="urn:microsoft.com/office/officeart/2018/2/layout/IconVerticalSolidList"/>
    <dgm:cxn modelId="{2C4617A4-0619-184F-8966-9DE3126B3ECB}" type="presParOf" srcId="{A13EAFAC-066C-4A9D-8D5C-3F74CCC4534F}" destId="{DC8ABC4C-F3F4-4AFC-9A18-C950ADD54993}" srcOrd="8" destOrd="0" presId="urn:microsoft.com/office/officeart/2018/2/layout/IconVerticalSolidList"/>
    <dgm:cxn modelId="{31F002B9-97DB-3C4C-A833-E328B41B1A7F}" type="presParOf" srcId="{DC8ABC4C-F3F4-4AFC-9A18-C950ADD54993}" destId="{34D59FE5-8962-4FEC-9B4C-141B9DC6D9F0}" srcOrd="0" destOrd="0" presId="urn:microsoft.com/office/officeart/2018/2/layout/IconVerticalSolidList"/>
    <dgm:cxn modelId="{FB29F802-561E-064E-865A-680FAB7CDFF3}" type="presParOf" srcId="{DC8ABC4C-F3F4-4AFC-9A18-C950ADD54993}" destId="{750CE0A9-F879-4F1D-96CC-BD45C3E40AF2}" srcOrd="1" destOrd="0" presId="urn:microsoft.com/office/officeart/2018/2/layout/IconVerticalSolidList"/>
    <dgm:cxn modelId="{A8FA798D-0839-D04B-844F-5A128F367611}" type="presParOf" srcId="{DC8ABC4C-F3F4-4AFC-9A18-C950ADD54993}" destId="{66131308-4866-4555-B309-E18E7695D1DC}" srcOrd="2" destOrd="0" presId="urn:microsoft.com/office/officeart/2018/2/layout/IconVerticalSolidList"/>
    <dgm:cxn modelId="{F523CDDF-5E9D-DB4B-A503-9EFE98EAFC96}" type="presParOf" srcId="{DC8ABC4C-F3F4-4AFC-9A18-C950ADD54993}" destId="{FE804CBD-FE40-4E78-A42E-5D29CFFD04CA}" srcOrd="3" destOrd="0" presId="urn:microsoft.com/office/officeart/2018/2/layout/IconVerticalSolidList"/>
    <dgm:cxn modelId="{2263130E-07AE-904C-BD71-49406C5EC0A8}" type="presParOf" srcId="{A13EAFAC-066C-4A9D-8D5C-3F74CCC4534F}" destId="{842DB24C-CD53-42C3-9399-539D7A6B09A7}" srcOrd="9" destOrd="0" presId="urn:microsoft.com/office/officeart/2018/2/layout/IconVerticalSolidList"/>
    <dgm:cxn modelId="{B449ECB1-27D3-F64B-A84F-F99068F9AB2F}" type="presParOf" srcId="{A13EAFAC-066C-4A9D-8D5C-3F74CCC4534F}" destId="{5FA0C0A1-1E41-445D-BBBA-186842C4F633}" srcOrd="10" destOrd="0" presId="urn:microsoft.com/office/officeart/2018/2/layout/IconVerticalSolidList"/>
    <dgm:cxn modelId="{38C7B3A3-41D9-CB45-A71A-200D40D5D28D}" type="presParOf" srcId="{5FA0C0A1-1E41-445D-BBBA-186842C4F633}" destId="{CA2F409A-D4DB-4A29-937F-076265AAB87B}" srcOrd="0" destOrd="0" presId="urn:microsoft.com/office/officeart/2018/2/layout/IconVerticalSolidList"/>
    <dgm:cxn modelId="{3DB0E042-2D66-A84D-811F-E716B47FE595}" type="presParOf" srcId="{5FA0C0A1-1E41-445D-BBBA-186842C4F633}" destId="{1A20945A-3D1D-4B98-9184-377557ACAB01}" srcOrd="1" destOrd="0" presId="urn:microsoft.com/office/officeart/2018/2/layout/IconVerticalSolidList"/>
    <dgm:cxn modelId="{EEEF38E6-7BA3-9540-B002-12F493317D5C}" type="presParOf" srcId="{5FA0C0A1-1E41-445D-BBBA-186842C4F633}" destId="{6D8A4C85-D0C2-416C-9FDE-00F3389596B9}" srcOrd="2" destOrd="0" presId="urn:microsoft.com/office/officeart/2018/2/layout/IconVerticalSolidList"/>
    <dgm:cxn modelId="{E9E16290-011D-1540-BD01-3A4F31BB9B0A}" type="presParOf" srcId="{5FA0C0A1-1E41-445D-BBBA-186842C4F633}" destId="{AE5C4937-77FA-434C-9345-056ABE154B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D4C50B-92C1-4001-9E2D-579170A055B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061E1A-492F-4955-95DA-A7757851B0D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Sanitation for pathogens and nutrients</a:t>
          </a:r>
        </a:p>
      </dgm:t>
    </dgm:pt>
    <dgm:pt modelId="{02F84C1B-5121-4509-BC2A-BB121D38D523}" type="parTrans" cxnId="{DC8E2BC0-17A5-44A2-B5B5-CAB114D844A8}">
      <dgm:prSet/>
      <dgm:spPr/>
      <dgm:t>
        <a:bodyPr/>
        <a:lstStyle/>
        <a:p>
          <a:endParaRPr lang="en-US"/>
        </a:p>
      </dgm:t>
    </dgm:pt>
    <dgm:pt modelId="{8899929D-C909-44ED-A3BB-F9218D9D2FBC}" type="sibTrans" cxnId="{DC8E2BC0-17A5-44A2-B5B5-CAB114D844A8}">
      <dgm:prSet/>
      <dgm:spPr/>
      <dgm:t>
        <a:bodyPr/>
        <a:lstStyle/>
        <a:p>
          <a:endParaRPr lang="en-US"/>
        </a:p>
      </dgm:t>
    </dgm:pt>
    <dgm:pt modelId="{F1B047D6-E6BB-437B-B9F6-623F92E9F1E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Chance of repairs</a:t>
          </a:r>
        </a:p>
      </dgm:t>
    </dgm:pt>
    <dgm:pt modelId="{FA080CF1-2CCB-4786-985C-E53ABE127698}" type="parTrans" cxnId="{C7F9296D-65E4-45DB-968E-7EDDAA252992}">
      <dgm:prSet/>
      <dgm:spPr/>
      <dgm:t>
        <a:bodyPr/>
        <a:lstStyle/>
        <a:p>
          <a:endParaRPr lang="en-US"/>
        </a:p>
      </dgm:t>
    </dgm:pt>
    <dgm:pt modelId="{04C9D9B3-0BCF-4F5D-B26F-C0AB01C909EC}" type="sibTrans" cxnId="{C7F9296D-65E4-45DB-968E-7EDDAA252992}">
      <dgm:prSet/>
      <dgm:spPr/>
      <dgm:t>
        <a:bodyPr/>
        <a:lstStyle/>
        <a:p>
          <a:endParaRPr lang="en-US"/>
        </a:p>
      </dgm:t>
    </dgm:pt>
    <dgm:pt modelId="{E9DD1F37-E756-4F26-9B76-2DD628E1F2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Collection and distribution of biogas</a:t>
          </a:r>
        </a:p>
      </dgm:t>
    </dgm:pt>
    <dgm:pt modelId="{BA07CB55-4136-49B3-A9CB-42BE5B90EA47}" type="parTrans" cxnId="{DE01DCA8-9C90-4192-B967-4FB904C26542}">
      <dgm:prSet/>
      <dgm:spPr/>
      <dgm:t>
        <a:bodyPr/>
        <a:lstStyle/>
        <a:p>
          <a:endParaRPr lang="en-US"/>
        </a:p>
      </dgm:t>
    </dgm:pt>
    <dgm:pt modelId="{034DA81B-D777-40EC-9BE3-E5BB45E7DE58}" type="sibTrans" cxnId="{DE01DCA8-9C90-4192-B967-4FB904C26542}">
      <dgm:prSet/>
      <dgm:spPr/>
      <dgm:t>
        <a:bodyPr/>
        <a:lstStyle/>
        <a:p>
          <a:endParaRPr lang="en-US"/>
        </a:p>
      </dgm:t>
    </dgm:pt>
    <dgm:pt modelId="{9FD2B69F-A8BE-4210-A62D-7933F288602C}" type="pres">
      <dgm:prSet presAssocID="{66D4C50B-92C1-4001-9E2D-579170A055BD}" presName="root" presStyleCnt="0">
        <dgm:presLayoutVars>
          <dgm:dir/>
          <dgm:resizeHandles val="exact"/>
        </dgm:presLayoutVars>
      </dgm:prSet>
      <dgm:spPr/>
    </dgm:pt>
    <dgm:pt modelId="{26CC54B7-60D2-48DB-8619-A12A2F05E87A}" type="pres">
      <dgm:prSet presAssocID="{B0061E1A-492F-4955-95DA-A7757851B0D0}" presName="compNode" presStyleCnt="0"/>
      <dgm:spPr/>
    </dgm:pt>
    <dgm:pt modelId="{9DBD2DE5-771D-4F36-A4F1-195C290FE2AF}" type="pres">
      <dgm:prSet presAssocID="{B0061E1A-492F-4955-95DA-A7757851B0D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DA485E2-EDBA-4B12-8F4D-0639D3DB22C0}" type="pres">
      <dgm:prSet presAssocID="{B0061E1A-492F-4955-95DA-A7757851B0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A75FF0CC-A31E-4F17-AE31-A97D610639D3}" type="pres">
      <dgm:prSet presAssocID="{B0061E1A-492F-4955-95DA-A7757851B0D0}" presName="spaceRect" presStyleCnt="0"/>
      <dgm:spPr/>
    </dgm:pt>
    <dgm:pt modelId="{6DF07239-8B7A-4EF9-9B52-53C3ACCFB7EE}" type="pres">
      <dgm:prSet presAssocID="{B0061E1A-492F-4955-95DA-A7757851B0D0}" presName="textRect" presStyleLbl="revTx" presStyleIdx="0" presStyleCnt="3">
        <dgm:presLayoutVars>
          <dgm:chMax val="1"/>
          <dgm:chPref val="1"/>
        </dgm:presLayoutVars>
      </dgm:prSet>
      <dgm:spPr/>
    </dgm:pt>
    <dgm:pt modelId="{F62A0D2D-3B67-40F2-A173-D1D09D9D3C0E}" type="pres">
      <dgm:prSet presAssocID="{8899929D-C909-44ED-A3BB-F9218D9D2FBC}" presName="sibTrans" presStyleCnt="0"/>
      <dgm:spPr/>
    </dgm:pt>
    <dgm:pt modelId="{82E4055D-2DC0-4A54-A3AF-5849CE1AA146}" type="pres">
      <dgm:prSet presAssocID="{F1B047D6-E6BB-437B-B9F6-623F92E9F1EF}" presName="compNode" presStyleCnt="0"/>
      <dgm:spPr/>
    </dgm:pt>
    <dgm:pt modelId="{130C2644-CE60-470E-9BA8-A1529F5EBDE6}" type="pres">
      <dgm:prSet presAssocID="{F1B047D6-E6BB-437B-B9F6-623F92E9F1E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0A0E22A-4101-49B9-A62D-602253C9A615}" type="pres">
      <dgm:prSet presAssocID="{F1B047D6-E6BB-437B-B9F6-623F92E9F1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89C67B4-3447-4597-885E-A385F1446580}" type="pres">
      <dgm:prSet presAssocID="{F1B047D6-E6BB-437B-B9F6-623F92E9F1EF}" presName="spaceRect" presStyleCnt="0"/>
      <dgm:spPr/>
    </dgm:pt>
    <dgm:pt modelId="{971E2D2C-1073-4F82-A853-6DF0376F3365}" type="pres">
      <dgm:prSet presAssocID="{F1B047D6-E6BB-437B-B9F6-623F92E9F1EF}" presName="textRect" presStyleLbl="revTx" presStyleIdx="1" presStyleCnt="3">
        <dgm:presLayoutVars>
          <dgm:chMax val="1"/>
          <dgm:chPref val="1"/>
        </dgm:presLayoutVars>
      </dgm:prSet>
      <dgm:spPr/>
    </dgm:pt>
    <dgm:pt modelId="{6485A7FC-6DB5-4869-9A77-FA0E437F8197}" type="pres">
      <dgm:prSet presAssocID="{04C9D9B3-0BCF-4F5D-B26F-C0AB01C909EC}" presName="sibTrans" presStyleCnt="0"/>
      <dgm:spPr/>
    </dgm:pt>
    <dgm:pt modelId="{13334332-59D4-426B-9849-42C4E19BC4E9}" type="pres">
      <dgm:prSet presAssocID="{E9DD1F37-E756-4F26-9B76-2DD628E1F237}" presName="compNode" presStyleCnt="0"/>
      <dgm:spPr/>
    </dgm:pt>
    <dgm:pt modelId="{F0AE57A2-EEFA-4AA2-A790-032263CBA9A7}" type="pres">
      <dgm:prSet presAssocID="{E9DD1F37-E756-4F26-9B76-2DD628E1F23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31180E1-39E7-41F2-85F6-61AB85712666}" type="pres">
      <dgm:prSet presAssocID="{E9DD1F37-E756-4F26-9B76-2DD628E1F2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F9D56784-A4AE-489C-BBC7-42C405B4F5B2}" type="pres">
      <dgm:prSet presAssocID="{E9DD1F37-E756-4F26-9B76-2DD628E1F237}" presName="spaceRect" presStyleCnt="0"/>
      <dgm:spPr/>
    </dgm:pt>
    <dgm:pt modelId="{657A0B9B-3EA5-48F5-80D1-35F462AC9ABA}" type="pres">
      <dgm:prSet presAssocID="{E9DD1F37-E756-4F26-9B76-2DD628E1F23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CDB6903-F971-8544-A0AB-24756288A172}" type="presOf" srcId="{B0061E1A-492F-4955-95DA-A7757851B0D0}" destId="{6DF07239-8B7A-4EF9-9B52-53C3ACCFB7EE}" srcOrd="0" destOrd="0" presId="urn:microsoft.com/office/officeart/2018/5/layout/IconLeafLabelList"/>
    <dgm:cxn modelId="{188FD861-56CA-3640-84D2-AB4172173D4A}" type="presOf" srcId="{66D4C50B-92C1-4001-9E2D-579170A055BD}" destId="{9FD2B69F-A8BE-4210-A62D-7933F288602C}" srcOrd="0" destOrd="0" presId="urn:microsoft.com/office/officeart/2018/5/layout/IconLeafLabelList"/>
    <dgm:cxn modelId="{C7F9296D-65E4-45DB-968E-7EDDAA252992}" srcId="{66D4C50B-92C1-4001-9E2D-579170A055BD}" destId="{F1B047D6-E6BB-437B-B9F6-623F92E9F1EF}" srcOrd="1" destOrd="0" parTransId="{FA080CF1-2CCB-4786-985C-E53ABE127698}" sibTransId="{04C9D9B3-0BCF-4F5D-B26F-C0AB01C909EC}"/>
    <dgm:cxn modelId="{DE01DCA8-9C90-4192-B967-4FB904C26542}" srcId="{66D4C50B-92C1-4001-9E2D-579170A055BD}" destId="{E9DD1F37-E756-4F26-9B76-2DD628E1F237}" srcOrd="2" destOrd="0" parTransId="{BA07CB55-4136-49B3-A9CB-42BE5B90EA47}" sibTransId="{034DA81B-D777-40EC-9BE3-E5BB45E7DE58}"/>
    <dgm:cxn modelId="{FBAB76B0-61ED-E94F-A8A9-76BBDF520A26}" type="presOf" srcId="{F1B047D6-E6BB-437B-B9F6-623F92E9F1EF}" destId="{971E2D2C-1073-4F82-A853-6DF0376F3365}" srcOrd="0" destOrd="0" presId="urn:microsoft.com/office/officeart/2018/5/layout/IconLeafLabelList"/>
    <dgm:cxn modelId="{DC8E2BC0-17A5-44A2-B5B5-CAB114D844A8}" srcId="{66D4C50B-92C1-4001-9E2D-579170A055BD}" destId="{B0061E1A-492F-4955-95DA-A7757851B0D0}" srcOrd="0" destOrd="0" parTransId="{02F84C1B-5121-4509-BC2A-BB121D38D523}" sibTransId="{8899929D-C909-44ED-A3BB-F9218D9D2FBC}"/>
    <dgm:cxn modelId="{4A74E7FB-C46E-C54D-B451-4A6B05C25828}" type="presOf" srcId="{E9DD1F37-E756-4F26-9B76-2DD628E1F237}" destId="{657A0B9B-3EA5-48F5-80D1-35F462AC9ABA}" srcOrd="0" destOrd="0" presId="urn:microsoft.com/office/officeart/2018/5/layout/IconLeafLabelList"/>
    <dgm:cxn modelId="{37931603-B7EF-E446-BD20-641575CEF976}" type="presParOf" srcId="{9FD2B69F-A8BE-4210-A62D-7933F288602C}" destId="{26CC54B7-60D2-48DB-8619-A12A2F05E87A}" srcOrd="0" destOrd="0" presId="urn:microsoft.com/office/officeart/2018/5/layout/IconLeafLabelList"/>
    <dgm:cxn modelId="{57CA8444-C157-CE47-A6DC-00798E9B153B}" type="presParOf" srcId="{26CC54B7-60D2-48DB-8619-A12A2F05E87A}" destId="{9DBD2DE5-771D-4F36-A4F1-195C290FE2AF}" srcOrd="0" destOrd="0" presId="urn:microsoft.com/office/officeart/2018/5/layout/IconLeafLabelList"/>
    <dgm:cxn modelId="{23C640A2-FB10-AE49-B939-A5CC51B2FB52}" type="presParOf" srcId="{26CC54B7-60D2-48DB-8619-A12A2F05E87A}" destId="{3DA485E2-EDBA-4B12-8F4D-0639D3DB22C0}" srcOrd="1" destOrd="0" presId="urn:microsoft.com/office/officeart/2018/5/layout/IconLeafLabelList"/>
    <dgm:cxn modelId="{0672E9A3-0F27-FE4F-A798-20B3DA617C3C}" type="presParOf" srcId="{26CC54B7-60D2-48DB-8619-A12A2F05E87A}" destId="{A75FF0CC-A31E-4F17-AE31-A97D610639D3}" srcOrd="2" destOrd="0" presId="urn:microsoft.com/office/officeart/2018/5/layout/IconLeafLabelList"/>
    <dgm:cxn modelId="{86907537-F62E-E143-A9B7-C8BF5DF07A75}" type="presParOf" srcId="{26CC54B7-60D2-48DB-8619-A12A2F05E87A}" destId="{6DF07239-8B7A-4EF9-9B52-53C3ACCFB7EE}" srcOrd="3" destOrd="0" presId="urn:microsoft.com/office/officeart/2018/5/layout/IconLeafLabelList"/>
    <dgm:cxn modelId="{02AD3C56-0BB7-8943-BB24-921337147130}" type="presParOf" srcId="{9FD2B69F-A8BE-4210-A62D-7933F288602C}" destId="{F62A0D2D-3B67-40F2-A173-D1D09D9D3C0E}" srcOrd="1" destOrd="0" presId="urn:microsoft.com/office/officeart/2018/5/layout/IconLeafLabelList"/>
    <dgm:cxn modelId="{3CE2F3DE-9381-4940-8D4F-B33D96AE1009}" type="presParOf" srcId="{9FD2B69F-A8BE-4210-A62D-7933F288602C}" destId="{82E4055D-2DC0-4A54-A3AF-5849CE1AA146}" srcOrd="2" destOrd="0" presId="urn:microsoft.com/office/officeart/2018/5/layout/IconLeafLabelList"/>
    <dgm:cxn modelId="{BC990FC6-AFC7-2042-A003-77A8AC72B192}" type="presParOf" srcId="{82E4055D-2DC0-4A54-A3AF-5849CE1AA146}" destId="{130C2644-CE60-470E-9BA8-A1529F5EBDE6}" srcOrd="0" destOrd="0" presId="urn:microsoft.com/office/officeart/2018/5/layout/IconLeafLabelList"/>
    <dgm:cxn modelId="{EEFD5E68-9DF5-714E-9161-E8532E42E7CF}" type="presParOf" srcId="{82E4055D-2DC0-4A54-A3AF-5849CE1AA146}" destId="{50A0E22A-4101-49B9-A62D-602253C9A615}" srcOrd="1" destOrd="0" presId="urn:microsoft.com/office/officeart/2018/5/layout/IconLeafLabelList"/>
    <dgm:cxn modelId="{9184499F-BEA1-774F-BA07-EFA43D3CD404}" type="presParOf" srcId="{82E4055D-2DC0-4A54-A3AF-5849CE1AA146}" destId="{389C67B4-3447-4597-885E-A385F1446580}" srcOrd="2" destOrd="0" presId="urn:microsoft.com/office/officeart/2018/5/layout/IconLeafLabelList"/>
    <dgm:cxn modelId="{B16F87BD-ABA8-0C49-A5AD-59D90A8CED45}" type="presParOf" srcId="{82E4055D-2DC0-4A54-A3AF-5849CE1AA146}" destId="{971E2D2C-1073-4F82-A853-6DF0376F3365}" srcOrd="3" destOrd="0" presId="urn:microsoft.com/office/officeart/2018/5/layout/IconLeafLabelList"/>
    <dgm:cxn modelId="{63A31965-685D-BA43-AE36-95AB5A989BFA}" type="presParOf" srcId="{9FD2B69F-A8BE-4210-A62D-7933F288602C}" destId="{6485A7FC-6DB5-4869-9A77-FA0E437F8197}" srcOrd="3" destOrd="0" presId="urn:microsoft.com/office/officeart/2018/5/layout/IconLeafLabelList"/>
    <dgm:cxn modelId="{16419595-6FE5-4A42-A526-8F8B6B8809BF}" type="presParOf" srcId="{9FD2B69F-A8BE-4210-A62D-7933F288602C}" destId="{13334332-59D4-426B-9849-42C4E19BC4E9}" srcOrd="4" destOrd="0" presId="urn:microsoft.com/office/officeart/2018/5/layout/IconLeafLabelList"/>
    <dgm:cxn modelId="{CF640247-5A94-DE46-B052-137C9F25B05C}" type="presParOf" srcId="{13334332-59D4-426B-9849-42C4E19BC4E9}" destId="{F0AE57A2-EEFA-4AA2-A790-032263CBA9A7}" srcOrd="0" destOrd="0" presId="urn:microsoft.com/office/officeart/2018/5/layout/IconLeafLabelList"/>
    <dgm:cxn modelId="{A8B1D447-631C-B346-BDE4-B43C5190DCF5}" type="presParOf" srcId="{13334332-59D4-426B-9849-42C4E19BC4E9}" destId="{D31180E1-39E7-41F2-85F6-61AB85712666}" srcOrd="1" destOrd="0" presId="urn:microsoft.com/office/officeart/2018/5/layout/IconLeafLabelList"/>
    <dgm:cxn modelId="{D5547AEF-3D43-1A44-8038-07D817EC940B}" type="presParOf" srcId="{13334332-59D4-426B-9849-42C4E19BC4E9}" destId="{F9D56784-A4AE-489C-BBC7-42C405B4F5B2}" srcOrd="2" destOrd="0" presId="urn:microsoft.com/office/officeart/2018/5/layout/IconLeafLabelList"/>
    <dgm:cxn modelId="{F1152492-B179-6F43-802A-0B8549F1AA0F}" type="presParOf" srcId="{13334332-59D4-426B-9849-42C4E19BC4E9}" destId="{657A0B9B-3EA5-48F5-80D1-35F462AC9AB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B0C06D-E8A9-4E96-9E98-171EFC9930A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8A03941-F645-41CF-9439-EACC08FBCC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Flexible for our system</a:t>
          </a:r>
        </a:p>
      </dgm:t>
    </dgm:pt>
    <dgm:pt modelId="{55808906-6CB7-4032-87E5-C0FBA650DF50}" type="parTrans" cxnId="{F9E46555-2DCC-42F5-95E8-0A7195519608}">
      <dgm:prSet/>
      <dgm:spPr/>
      <dgm:t>
        <a:bodyPr/>
        <a:lstStyle/>
        <a:p>
          <a:endParaRPr lang="en-US"/>
        </a:p>
      </dgm:t>
    </dgm:pt>
    <dgm:pt modelId="{00B710D3-1E2E-4DF6-BEE5-46CF87ABD701}" type="sibTrans" cxnId="{F9E46555-2DCC-42F5-95E8-0A7195519608}">
      <dgm:prSet/>
      <dgm:spPr/>
      <dgm:t>
        <a:bodyPr/>
        <a:lstStyle/>
        <a:p>
          <a:endParaRPr lang="en-US"/>
        </a:p>
      </dgm:t>
    </dgm:pt>
    <dgm:pt modelId="{18D8DF4C-5ADC-4DC8-9BA7-046F291CAD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efficiency</a:t>
          </a:r>
        </a:p>
      </dgm:t>
    </dgm:pt>
    <dgm:pt modelId="{6F4FBA1A-856D-4323-848A-525217D7F802}" type="parTrans" cxnId="{F7562E1D-737D-48FD-B730-AD52908B5AC4}">
      <dgm:prSet/>
      <dgm:spPr/>
      <dgm:t>
        <a:bodyPr/>
        <a:lstStyle/>
        <a:p>
          <a:endParaRPr lang="en-US"/>
        </a:p>
      </dgm:t>
    </dgm:pt>
    <dgm:pt modelId="{287FD3DC-E4E9-4749-A21F-334B87BD1B72}" type="sibTrans" cxnId="{F7562E1D-737D-48FD-B730-AD52908B5AC4}">
      <dgm:prSet/>
      <dgm:spPr/>
      <dgm:t>
        <a:bodyPr/>
        <a:lstStyle/>
        <a:p>
          <a:endParaRPr lang="en-US"/>
        </a:p>
      </dgm:t>
    </dgm:pt>
    <dgm:pt modelId="{33E56F44-68ED-4141-81EA-B88D02BB7C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Low operational cost and land requirements</a:t>
          </a:r>
        </a:p>
      </dgm:t>
    </dgm:pt>
    <dgm:pt modelId="{0DB96CEC-F7C0-4C61-B292-130D0C442697}" type="parTrans" cxnId="{AED673E7-CD2F-4805-A691-1942398DBB3B}">
      <dgm:prSet/>
      <dgm:spPr/>
      <dgm:t>
        <a:bodyPr/>
        <a:lstStyle/>
        <a:p>
          <a:endParaRPr lang="en-US"/>
        </a:p>
      </dgm:t>
    </dgm:pt>
    <dgm:pt modelId="{E86E0304-D479-429A-925A-460ABB9E7808}" type="sibTrans" cxnId="{AED673E7-CD2F-4805-A691-1942398DBB3B}">
      <dgm:prSet/>
      <dgm:spPr/>
      <dgm:t>
        <a:bodyPr/>
        <a:lstStyle/>
        <a:p>
          <a:endParaRPr lang="en-US"/>
        </a:p>
      </dgm:t>
    </dgm:pt>
    <dgm:pt modelId="{66E0EC33-88F3-42BE-B7FF-629EA9DA0D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Cons</a:t>
          </a:r>
          <a:r>
            <a:rPr lang="en-US"/>
            <a:t>: need packing media, need another method for ammonia removal and sludge treatment, and high construction costs</a:t>
          </a:r>
        </a:p>
      </dgm:t>
    </dgm:pt>
    <dgm:pt modelId="{45A8F940-2ADA-434B-9CF9-39E8D45CF7AC}" type="parTrans" cxnId="{99A8A465-9434-493B-B4B3-B54F274A7B12}">
      <dgm:prSet/>
      <dgm:spPr/>
      <dgm:t>
        <a:bodyPr/>
        <a:lstStyle/>
        <a:p>
          <a:endParaRPr lang="en-US"/>
        </a:p>
      </dgm:t>
    </dgm:pt>
    <dgm:pt modelId="{64CDE628-8348-4D43-9B78-E43A631E803A}" type="sibTrans" cxnId="{99A8A465-9434-493B-B4B3-B54F274A7B12}">
      <dgm:prSet/>
      <dgm:spPr/>
      <dgm:t>
        <a:bodyPr/>
        <a:lstStyle/>
        <a:p>
          <a:endParaRPr lang="en-US"/>
        </a:p>
      </dgm:t>
    </dgm:pt>
    <dgm:pt modelId="{D059B9BB-9F93-442E-9774-92ABC424D8BF}" type="pres">
      <dgm:prSet presAssocID="{63B0C06D-E8A9-4E96-9E98-171EFC9930A7}" presName="root" presStyleCnt="0">
        <dgm:presLayoutVars>
          <dgm:dir/>
          <dgm:resizeHandles val="exact"/>
        </dgm:presLayoutVars>
      </dgm:prSet>
      <dgm:spPr/>
    </dgm:pt>
    <dgm:pt modelId="{08822EE3-3A65-417C-A639-2FD53B35FF2A}" type="pres">
      <dgm:prSet presAssocID="{28A03941-F645-41CF-9439-EACC08FBCCFC}" presName="compNode" presStyleCnt="0"/>
      <dgm:spPr/>
    </dgm:pt>
    <dgm:pt modelId="{1FDD839C-75DD-4DA6-9548-1E88C18064D2}" type="pres">
      <dgm:prSet presAssocID="{28A03941-F645-41CF-9439-EACC08FBCCFC}" presName="bgRect" presStyleLbl="bgShp" presStyleIdx="0" presStyleCnt="4"/>
      <dgm:spPr/>
    </dgm:pt>
    <dgm:pt modelId="{DC7323F5-C3F2-4C3D-BA07-0F7BFAEBDD56}" type="pres">
      <dgm:prSet presAssocID="{28A03941-F645-41CF-9439-EACC08FBCCF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7407EA02-1A84-467F-9558-E01440364511}" type="pres">
      <dgm:prSet presAssocID="{28A03941-F645-41CF-9439-EACC08FBCCFC}" presName="spaceRect" presStyleCnt="0"/>
      <dgm:spPr/>
    </dgm:pt>
    <dgm:pt modelId="{72233FA1-AA4B-46DF-BB6D-243CE1A9D68E}" type="pres">
      <dgm:prSet presAssocID="{28A03941-F645-41CF-9439-EACC08FBCCFC}" presName="parTx" presStyleLbl="revTx" presStyleIdx="0" presStyleCnt="4">
        <dgm:presLayoutVars>
          <dgm:chMax val="0"/>
          <dgm:chPref val="0"/>
        </dgm:presLayoutVars>
      </dgm:prSet>
      <dgm:spPr/>
    </dgm:pt>
    <dgm:pt modelId="{CF8E070A-BDFE-4863-B875-65C4DA565363}" type="pres">
      <dgm:prSet presAssocID="{00B710D3-1E2E-4DF6-BEE5-46CF87ABD701}" presName="sibTrans" presStyleCnt="0"/>
      <dgm:spPr/>
    </dgm:pt>
    <dgm:pt modelId="{84D2D1F4-AF7D-4311-986C-98E368A83C1D}" type="pres">
      <dgm:prSet presAssocID="{18D8DF4C-5ADC-4DC8-9BA7-046F291CAD13}" presName="compNode" presStyleCnt="0"/>
      <dgm:spPr/>
    </dgm:pt>
    <dgm:pt modelId="{58B04EC2-423F-485E-A2D4-919FDAF02140}" type="pres">
      <dgm:prSet presAssocID="{18D8DF4C-5ADC-4DC8-9BA7-046F291CAD13}" presName="bgRect" presStyleLbl="bgShp" presStyleIdx="1" presStyleCnt="4"/>
      <dgm:spPr/>
    </dgm:pt>
    <dgm:pt modelId="{7FC84BE1-F005-4F1E-9551-9AF242F05644}" type="pres">
      <dgm:prSet presAssocID="{18D8DF4C-5ADC-4DC8-9BA7-046F291CAD1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E335038-90E7-4717-86CB-DF8EAAAA46E6}" type="pres">
      <dgm:prSet presAssocID="{18D8DF4C-5ADC-4DC8-9BA7-046F291CAD13}" presName="spaceRect" presStyleCnt="0"/>
      <dgm:spPr/>
    </dgm:pt>
    <dgm:pt modelId="{19DAD35C-720F-4DB1-8F5A-959DE4EBB424}" type="pres">
      <dgm:prSet presAssocID="{18D8DF4C-5ADC-4DC8-9BA7-046F291CAD13}" presName="parTx" presStyleLbl="revTx" presStyleIdx="1" presStyleCnt="4">
        <dgm:presLayoutVars>
          <dgm:chMax val="0"/>
          <dgm:chPref val="0"/>
        </dgm:presLayoutVars>
      </dgm:prSet>
      <dgm:spPr/>
    </dgm:pt>
    <dgm:pt modelId="{48084EF1-89F8-46B7-B9AD-E4F126D07E18}" type="pres">
      <dgm:prSet presAssocID="{287FD3DC-E4E9-4749-A21F-334B87BD1B72}" presName="sibTrans" presStyleCnt="0"/>
      <dgm:spPr/>
    </dgm:pt>
    <dgm:pt modelId="{F1E10361-A44B-4DDD-85E7-DF120622BDC7}" type="pres">
      <dgm:prSet presAssocID="{33E56F44-68ED-4141-81EA-B88D02BB7CE9}" presName="compNode" presStyleCnt="0"/>
      <dgm:spPr/>
    </dgm:pt>
    <dgm:pt modelId="{8D41167D-2C22-4924-912B-40ECA10544D2}" type="pres">
      <dgm:prSet presAssocID="{33E56F44-68ED-4141-81EA-B88D02BB7CE9}" presName="bgRect" presStyleLbl="bgShp" presStyleIdx="2" presStyleCnt="4"/>
      <dgm:spPr/>
    </dgm:pt>
    <dgm:pt modelId="{EDCE1930-1A38-4924-83F6-7B08A159DF79}" type="pres">
      <dgm:prSet presAssocID="{33E56F44-68ED-4141-81EA-B88D02BB7C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862B197-264A-4E71-BD1F-E86E25B7CCE6}" type="pres">
      <dgm:prSet presAssocID="{33E56F44-68ED-4141-81EA-B88D02BB7CE9}" presName="spaceRect" presStyleCnt="0"/>
      <dgm:spPr/>
    </dgm:pt>
    <dgm:pt modelId="{CCCB58B7-F9C1-4A0B-AD6E-4470277287F0}" type="pres">
      <dgm:prSet presAssocID="{33E56F44-68ED-4141-81EA-B88D02BB7CE9}" presName="parTx" presStyleLbl="revTx" presStyleIdx="2" presStyleCnt="4">
        <dgm:presLayoutVars>
          <dgm:chMax val="0"/>
          <dgm:chPref val="0"/>
        </dgm:presLayoutVars>
      </dgm:prSet>
      <dgm:spPr/>
    </dgm:pt>
    <dgm:pt modelId="{9B8CCB38-3C6F-4EE4-A822-A30FC962F15E}" type="pres">
      <dgm:prSet presAssocID="{E86E0304-D479-429A-925A-460ABB9E7808}" presName="sibTrans" presStyleCnt="0"/>
      <dgm:spPr/>
    </dgm:pt>
    <dgm:pt modelId="{23B6F08C-3B02-4820-A20E-4DC1D7DBA49D}" type="pres">
      <dgm:prSet presAssocID="{66E0EC33-88F3-42BE-B7FF-629EA9DA0D80}" presName="compNode" presStyleCnt="0"/>
      <dgm:spPr/>
    </dgm:pt>
    <dgm:pt modelId="{F02AE345-0F27-4BDF-8640-8FAD2EA6C32E}" type="pres">
      <dgm:prSet presAssocID="{66E0EC33-88F3-42BE-B7FF-629EA9DA0D80}" presName="bgRect" presStyleLbl="bgShp" presStyleIdx="3" presStyleCnt="4"/>
      <dgm:spPr/>
    </dgm:pt>
    <dgm:pt modelId="{95ECDB2F-A5FE-4637-BE20-B1949F1C4BB2}" type="pres">
      <dgm:prSet presAssocID="{66E0EC33-88F3-42BE-B7FF-629EA9DA0D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B32AFCAE-4974-4CF4-B642-B76E3CD9EE79}" type="pres">
      <dgm:prSet presAssocID="{66E0EC33-88F3-42BE-B7FF-629EA9DA0D80}" presName="spaceRect" presStyleCnt="0"/>
      <dgm:spPr/>
    </dgm:pt>
    <dgm:pt modelId="{F0EEDE5D-F59E-45E7-9D8B-6CC3EB1BD238}" type="pres">
      <dgm:prSet presAssocID="{66E0EC33-88F3-42BE-B7FF-629EA9DA0D8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562E1D-737D-48FD-B730-AD52908B5AC4}" srcId="{63B0C06D-E8A9-4E96-9E98-171EFC9930A7}" destId="{18D8DF4C-5ADC-4DC8-9BA7-046F291CAD13}" srcOrd="1" destOrd="0" parTransId="{6F4FBA1A-856D-4323-848A-525217D7F802}" sibTransId="{287FD3DC-E4E9-4749-A21F-334B87BD1B72}"/>
    <dgm:cxn modelId="{F9E46555-2DCC-42F5-95E8-0A7195519608}" srcId="{63B0C06D-E8A9-4E96-9E98-171EFC9930A7}" destId="{28A03941-F645-41CF-9439-EACC08FBCCFC}" srcOrd="0" destOrd="0" parTransId="{55808906-6CB7-4032-87E5-C0FBA650DF50}" sibTransId="{00B710D3-1E2E-4DF6-BEE5-46CF87ABD701}"/>
    <dgm:cxn modelId="{9E35E05E-1C32-5C49-9888-D985FBB2484A}" type="presOf" srcId="{63B0C06D-E8A9-4E96-9E98-171EFC9930A7}" destId="{D059B9BB-9F93-442E-9774-92ABC424D8BF}" srcOrd="0" destOrd="0" presId="urn:microsoft.com/office/officeart/2018/2/layout/IconVerticalSolidList"/>
    <dgm:cxn modelId="{675D1565-147D-E646-9085-4242DDF96722}" type="presOf" srcId="{18D8DF4C-5ADC-4DC8-9BA7-046F291CAD13}" destId="{19DAD35C-720F-4DB1-8F5A-959DE4EBB424}" srcOrd="0" destOrd="0" presId="urn:microsoft.com/office/officeart/2018/2/layout/IconVerticalSolidList"/>
    <dgm:cxn modelId="{99A8A465-9434-493B-B4B3-B54F274A7B12}" srcId="{63B0C06D-E8A9-4E96-9E98-171EFC9930A7}" destId="{66E0EC33-88F3-42BE-B7FF-629EA9DA0D80}" srcOrd="3" destOrd="0" parTransId="{45A8F940-2ADA-434B-9CF9-39E8D45CF7AC}" sibTransId="{64CDE628-8348-4D43-9B78-E43A631E803A}"/>
    <dgm:cxn modelId="{52375093-2E57-404F-8C33-CA7578544EA3}" type="presOf" srcId="{33E56F44-68ED-4141-81EA-B88D02BB7CE9}" destId="{CCCB58B7-F9C1-4A0B-AD6E-4470277287F0}" srcOrd="0" destOrd="0" presId="urn:microsoft.com/office/officeart/2018/2/layout/IconVerticalSolidList"/>
    <dgm:cxn modelId="{64D9B49B-3A62-CD45-B9A9-8524E2BE27D9}" type="presOf" srcId="{28A03941-F645-41CF-9439-EACC08FBCCFC}" destId="{72233FA1-AA4B-46DF-BB6D-243CE1A9D68E}" srcOrd="0" destOrd="0" presId="urn:microsoft.com/office/officeart/2018/2/layout/IconVerticalSolidList"/>
    <dgm:cxn modelId="{AED673E7-CD2F-4805-A691-1942398DBB3B}" srcId="{63B0C06D-E8A9-4E96-9E98-171EFC9930A7}" destId="{33E56F44-68ED-4141-81EA-B88D02BB7CE9}" srcOrd="2" destOrd="0" parTransId="{0DB96CEC-F7C0-4C61-B292-130D0C442697}" sibTransId="{E86E0304-D479-429A-925A-460ABB9E7808}"/>
    <dgm:cxn modelId="{91D08BE9-AB15-744C-881C-4879F8649EB2}" type="presOf" srcId="{66E0EC33-88F3-42BE-B7FF-629EA9DA0D80}" destId="{F0EEDE5D-F59E-45E7-9D8B-6CC3EB1BD238}" srcOrd="0" destOrd="0" presId="urn:microsoft.com/office/officeart/2018/2/layout/IconVerticalSolidList"/>
    <dgm:cxn modelId="{11FA421E-248D-4146-9EBF-EC00B2395412}" type="presParOf" srcId="{D059B9BB-9F93-442E-9774-92ABC424D8BF}" destId="{08822EE3-3A65-417C-A639-2FD53B35FF2A}" srcOrd="0" destOrd="0" presId="urn:microsoft.com/office/officeart/2018/2/layout/IconVerticalSolidList"/>
    <dgm:cxn modelId="{398B4BB6-6215-E84A-8F5B-FD15079017FF}" type="presParOf" srcId="{08822EE3-3A65-417C-A639-2FD53B35FF2A}" destId="{1FDD839C-75DD-4DA6-9548-1E88C18064D2}" srcOrd="0" destOrd="0" presId="urn:microsoft.com/office/officeart/2018/2/layout/IconVerticalSolidList"/>
    <dgm:cxn modelId="{3B521F5F-2757-4D45-A350-E64393E61C91}" type="presParOf" srcId="{08822EE3-3A65-417C-A639-2FD53B35FF2A}" destId="{DC7323F5-C3F2-4C3D-BA07-0F7BFAEBDD56}" srcOrd="1" destOrd="0" presId="urn:microsoft.com/office/officeart/2018/2/layout/IconVerticalSolidList"/>
    <dgm:cxn modelId="{C6C1E963-BCC1-4A40-9C2F-710A003C83B3}" type="presParOf" srcId="{08822EE3-3A65-417C-A639-2FD53B35FF2A}" destId="{7407EA02-1A84-467F-9558-E01440364511}" srcOrd="2" destOrd="0" presId="urn:microsoft.com/office/officeart/2018/2/layout/IconVerticalSolidList"/>
    <dgm:cxn modelId="{E6203C02-6342-F140-8EAF-E7C63D10A057}" type="presParOf" srcId="{08822EE3-3A65-417C-A639-2FD53B35FF2A}" destId="{72233FA1-AA4B-46DF-BB6D-243CE1A9D68E}" srcOrd="3" destOrd="0" presId="urn:microsoft.com/office/officeart/2018/2/layout/IconVerticalSolidList"/>
    <dgm:cxn modelId="{8FE6A372-1E1F-F14A-98F1-5A98C9DCB917}" type="presParOf" srcId="{D059B9BB-9F93-442E-9774-92ABC424D8BF}" destId="{CF8E070A-BDFE-4863-B875-65C4DA565363}" srcOrd="1" destOrd="0" presId="urn:microsoft.com/office/officeart/2018/2/layout/IconVerticalSolidList"/>
    <dgm:cxn modelId="{A57531E5-16C5-3A42-B92B-B29DB3BE305B}" type="presParOf" srcId="{D059B9BB-9F93-442E-9774-92ABC424D8BF}" destId="{84D2D1F4-AF7D-4311-986C-98E368A83C1D}" srcOrd="2" destOrd="0" presId="urn:microsoft.com/office/officeart/2018/2/layout/IconVerticalSolidList"/>
    <dgm:cxn modelId="{16C59175-AB51-A34E-A0AE-963D2E851840}" type="presParOf" srcId="{84D2D1F4-AF7D-4311-986C-98E368A83C1D}" destId="{58B04EC2-423F-485E-A2D4-919FDAF02140}" srcOrd="0" destOrd="0" presId="urn:microsoft.com/office/officeart/2018/2/layout/IconVerticalSolidList"/>
    <dgm:cxn modelId="{0B4DA101-2725-F940-AE8F-FDC56401880A}" type="presParOf" srcId="{84D2D1F4-AF7D-4311-986C-98E368A83C1D}" destId="{7FC84BE1-F005-4F1E-9551-9AF242F05644}" srcOrd="1" destOrd="0" presId="urn:microsoft.com/office/officeart/2018/2/layout/IconVerticalSolidList"/>
    <dgm:cxn modelId="{2768B152-6A27-894C-B5B5-FAEC8C259276}" type="presParOf" srcId="{84D2D1F4-AF7D-4311-986C-98E368A83C1D}" destId="{0E335038-90E7-4717-86CB-DF8EAAAA46E6}" srcOrd="2" destOrd="0" presId="urn:microsoft.com/office/officeart/2018/2/layout/IconVerticalSolidList"/>
    <dgm:cxn modelId="{52712B89-F1B9-704A-B7D2-22CB75C5DB78}" type="presParOf" srcId="{84D2D1F4-AF7D-4311-986C-98E368A83C1D}" destId="{19DAD35C-720F-4DB1-8F5A-959DE4EBB424}" srcOrd="3" destOrd="0" presId="urn:microsoft.com/office/officeart/2018/2/layout/IconVerticalSolidList"/>
    <dgm:cxn modelId="{E75BD41A-3307-9242-A79D-0C87B8809C11}" type="presParOf" srcId="{D059B9BB-9F93-442E-9774-92ABC424D8BF}" destId="{48084EF1-89F8-46B7-B9AD-E4F126D07E18}" srcOrd="3" destOrd="0" presId="urn:microsoft.com/office/officeart/2018/2/layout/IconVerticalSolidList"/>
    <dgm:cxn modelId="{4B5B54C0-56D3-EB48-B21D-3BC05830CE8E}" type="presParOf" srcId="{D059B9BB-9F93-442E-9774-92ABC424D8BF}" destId="{F1E10361-A44B-4DDD-85E7-DF120622BDC7}" srcOrd="4" destOrd="0" presId="urn:microsoft.com/office/officeart/2018/2/layout/IconVerticalSolidList"/>
    <dgm:cxn modelId="{34882E19-5218-6D49-AB2C-7B76F9258FE2}" type="presParOf" srcId="{F1E10361-A44B-4DDD-85E7-DF120622BDC7}" destId="{8D41167D-2C22-4924-912B-40ECA10544D2}" srcOrd="0" destOrd="0" presId="urn:microsoft.com/office/officeart/2018/2/layout/IconVerticalSolidList"/>
    <dgm:cxn modelId="{B5736214-37B9-804E-9DF6-8233E30D712E}" type="presParOf" srcId="{F1E10361-A44B-4DDD-85E7-DF120622BDC7}" destId="{EDCE1930-1A38-4924-83F6-7B08A159DF79}" srcOrd="1" destOrd="0" presId="urn:microsoft.com/office/officeart/2018/2/layout/IconVerticalSolidList"/>
    <dgm:cxn modelId="{222A1DE7-9732-CA48-A650-23E46CBC033F}" type="presParOf" srcId="{F1E10361-A44B-4DDD-85E7-DF120622BDC7}" destId="{F862B197-264A-4E71-BD1F-E86E25B7CCE6}" srcOrd="2" destOrd="0" presId="urn:microsoft.com/office/officeart/2018/2/layout/IconVerticalSolidList"/>
    <dgm:cxn modelId="{57F136F0-BE7A-CD48-921E-12625D20B296}" type="presParOf" srcId="{F1E10361-A44B-4DDD-85E7-DF120622BDC7}" destId="{CCCB58B7-F9C1-4A0B-AD6E-4470277287F0}" srcOrd="3" destOrd="0" presId="urn:microsoft.com/office/officeart/2018/2/layout/IconVerticalSolidList"/>
    <dgm:cxn modelId="{AE8CC6F1-68D4-5E40-A4B4-86EBC66D96CD}" type="presParOf" srcId="{D059B9BB-9F93-442E-9774-92ABC424D8BF}" destId="{9B8CCB38-3C6F-4EE4-A822-A30FC962F15E}" srcOrd="5" destOrd="0" presId="urn:microsoft.com/office/officeart/2018/2/layout/IconVerticalSolidList"/>
    <dgm:cxn modelId="{8CBD0988-1A98-B34F-B373-A93B98A4E346}" type="presParOf" srcId="{D059B9BB-9F93-442E-9774-92ABC424D8BF}" destId="{23B6F08C-3B02-4820-A20E-4DC1D7DBA49D}" srcOrd="6" destOrd="0" presId="urn:microsoft.com/office/officeart/2018/2/layout/IconVerticalSolidList"/>
    <dgm:cxn modelId="{FB2C74BD-CEA1-6145-9C5B-293A5C35A39C}" type="presParOf" srcId="{23B6F08C-3B02-4820-A20E-4DC1D7DBA49D}" destId="{F02AE345-0F27-4BDF-8640-8FAD2EA6C32E}" srcOrd="0" destOrd="0" presId="urn:microsoft.com/office/officeart/2018/2/layout/IconVerticalSolidList"/>
    <dgm:cxn modelId="{4107754D-CFE3-9248-84F6-7091DD82E3F5}" type="presParOf" srcId="{23B6F08C-3B02-4820-A20E-4DC1D7DBA49D}" destId="{95ECDB2F-A5FE-4637-BE20-B1949F1C4BB2}" srcOrd="1" destOrd="0" presId="urn:microsoft.com/office/officeart/2018/2/layout/IconVerticalSolidList"/>
    <dgm:cxn modelId="{14F688F2-5377-0E4A-BCEA-382001467577}" type="presParOf" srcId="{23B6F08C-3B02-4820-A20E-4DC1D7DBA49D}" destId="{B32AFCAE-4974-4CF4-B642-B76E3CD9EE79}" srcOrd="2" destOrd="0" presId="urn:microsoft.com/office/officeart/2018/2/layout/IconVerticalSolidList"/>
    <dgm:cxn modelId="{5AE5E824-742E-6A4D-B190-EB79709D3D70}" type="presParOf" srcId="{23B6F08C-3B02-4820-A20E-4DC1D7DBA49D}" destId="{F0EEDE5D-F59E-45E7-9D8B-6CC3EB1BD2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8D1995-67B3-4387-B5AA-DD205258DF3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8F0DC2-BCF5-4D55-BCA3-11AC4B2D4E12}">
      <dgm:prSet/>
      <dgm:spPr/>
      <dgm:t>
        <a:bodyPr/>
        <a:lstStyle/>
        <a:p>
          <a:r>
            <a:rPr lang="en-US"/>
            <a:t>Simple and low maintenance</a:t>
          </a:r>
        </a:p>
      </dgm:t>
    </dgm:pt>
    <dgm:pt modelId="{CCA802B1-319D-4A90-8D1B-39CC3AA7B5B8}" type="parTrans" cxnId="{0383001A-7995-4D36-9695-4825121A21B3}">
      <dgm:prSet/>
      <dgm:spPr/>
      <dgm:t>
        <a:bodyPr/>
        <a:lstStyle/>
        <a:p>
          <a:endParaRPr lang="en-US"/>
        </a:p>
      </dgm:t>
    </dgm:pt>
    <dgm:pt modelId="{9D990BBD-EE8A-4353-A141-58DA6C67D39D}" type="sibTrans" cxnId="{0383001A-7995-4D36-9695-4825121A21B3}">
      <dgm:prSet/>
      <dgm:spPr/>
      <dgm:t>
        <a:bodyPr/>
        <a:lstStyle/>
        <a:p>
          <a:endParaRPr lang="en-US"/>
        </a:p>
      </dgm:t>
    </dgm:pt>
    <dgm:pt modelId="{981AB888-FED1-4B66-A706-B7577A08D87B}">
      <dgm:prSet/>
      <dgm:spPr/>
      <dgm:t>
        <a:bodyPr/>
        <a:lstStyle/>
        <a:p>
          <a:r>
            <a:rPr lang="en-US"/>
            <a:t>No energy requirement</a:t>
          </a:r>
        </a:p>
      </dgm:t>
    </dgm:pt>
    <dgm:pt modelId="{0A9BC7DD-61AC-47EC-902E-0DA8204AFCE4}" type="parTrans" cxnId="{B5DBE60C-1E0A-4BDB-A700-8780208CABA6}">
      <dgm:prSet/>
      <dgm:spPr/>
      <dgm:t>
        <a:bodyPr/>
        <a:lstStyle/>
        <a:p>
          <a:endParaRPr lang="en-US"/>
        </a:p>
      </dgm:t>
    </dgm:pt>
    <dgm:pt modelId="{136A57D7-1285-4C92-BF54-710C8C750CEC}" type="sibTrans" cxnId="{B5DBE60C-1E0A-4BDB-A700-8780208CABA6}">
      <dgm:prSet/>
      <dgm:spPr/>
      <dgm:t>
        <a:bodyPr/>
        <a:lstStyle/>
        <a:p>
          <a:endParaRPr lang="en-US"/>
        </a:p>
      </dgm:t>
    </dgm:pt>
    <dgm:pt modelId="{6652B144-5B81-48EC-8014-FD1C8100AA74}">
      <dgm:prSet/>
      <dgm:spPr/>
      <dgm:t>
        <a:bodyPr/>
        <a:lstStyle/>
        <a:p>
          <a:r>
            <a:rPr lang="en-US"/>
            <a:t>High COD/BOD removal regardless of climate and SS production</a:t>
          </a:r>
        </a:p>
      </dgm:t>
    </dgm:pt>
    <dgm:pt modelId="{D7308239-6552-4357-8E0F-EA90039832D8}" type="parTrans" cxnId="{9CE4132E-237A-428D-9C36-56E458464EFA}">
      <dgm:prSet/>
      <dgm:spPr/>
      <dgm:t>
        <a:bodyPr/>
        <a:lstStyle/>
        <a:p>
          <a:endParaRPr lang="en-US"/>
        </a:p>
      </dgm:t>
    </dgm:pt>
    <dgm:pt modelId="{D19CBD1D-DB0C-46F2-8DEF-08A0E50BA95F}" type="sibTrans" cxnId="{9CE4132E-237A-428D-9C36-56E458464EFA}">
      <dgm:prSet/>
      <dgm:spPr/>
      <dgm:t>
        <a:bodyPr/>
        <a:lstStyle/>
        <a:p>
          <a:endParaRPr lang="en-US"/>
        </a:p>
      </dgm:t>
    </dgm:pt>
    <dgm:pt modelId="{1C2C860C-CB76-4ECA-B009-7A9FCC0D2BF3}">
      <dgm:prSet/>
      <dgm:spPr/>
      <dgm:t>
        <a:bodyPr/>
        <a:lstStyle/>
        <a:p>
          <a:r>
            <a:rPr lang="en-US" i="1"/>
            <a:t>Cons</a:t>
          </a:r>
          <a:r>
            <a:rPr lang="en-US"/>
            <a:t>: requires land and high SS concentration</a:t>
          </a:r>
        </a:p>
      </dgm:t>
    </dgm:pt>
    <dgm:pt modelId="{1A188782-DB17-4FD5-AE14-E73CD1EF3F77}" type="parTrans" cxnId="{71633E9A-AAD4-4D84-BD5C-43E63998F790}">
      <dgm:prSet/>
      <dgm:spPr/>
      <dgm:t>
        <a:bodyPr/>
        <a:lstStyle/>
        <a:p>
          <a:endParaRPr lang="en-US"/>
        </a:p>
      </dgm:t>
    </dgm:pt>
    <dgm:pt modelId="{9F58D9D9-C362-432E-9C45-D63001ECB13D}" type="sibTrans" cxnId="{71633E9A-AAD4-4D84-BD5C-43E63998F790}">
      <dgm:prSet/>
      <dgm:spPr/>
      <dgm:t>
        <a:bodyPr/>
        <a:lstStyle/>
        <a:p>
          <a:endParaRPr lang="en-US"/>
        </a:p>
      </dgm:t>
    </dgm:pt>
    <dgm:pt modelId="{4F737C44-10DE-E34C-BD7F-02F86B285C0B}" type="pres">
      <dgm:prSet presAssocID="{BF8D1995-67B3-4387-B5AA-DD205258DF3F}" presName="linear" presStyleCnt="0">
        <dgm:presLayoutVars>
          <dgm:animLvl val="lvl"/>
          <dgm:resizeHandles val="exact"/>
        </dgm:presLayoutVars>
      </dgm:prSet>
      <dgm:spPr/>
    </dgm:pt>
    <dgm:pt modelId="{2D625BD2-A1DC-C245-958D-4BEC5F6415BA}" type="pres">
      <dgm:prSet presAssocID="{E18F0DC2-BCF5-4D55-BCA3-11AC4B2D4E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FA769B5-7502-B943-81D4-0AA284CD8482}" type="pres">
      <dgm:prSet presAssocID="{9D990BBD-EE8A-4353-A141-58DA6C67D39D}" presName="spacer" presStyleCnt="0"/>
      <dgm:spPr/>
    </dgm:pt>
    <dgm:pt modelId="{D3A76CC4-0D78-1A4E-A49B-E572F314C803}" type="pres">
      <dgm:prSet presAssocID="{981AB888-FED1-4B66-A706-B7577A08D8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C86EC14-05CB-BF4A-BB9C-11C97E1898D7}" type="pres">
      <dgm:prSet presAssocID="{136A57D7-1285-4C92-BF54-710C8C750CEC}" presName="spacer" presStyleCnt="0"/>
      <dgm:spPr/>
    </dgm:pt>
    <dgm:pt modelId="{0B798BA8-9AEE-1A45-9DFF-A041B5AFEDAA}" type="pres">
      <dgm:prSet presAssocID="{6652B144-5B81-48EC-8014-FD1C8100AA7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76FAFC9-5D35-554C-96BF-AF59E1DB9432}" type="pres">
      <dgm:prSet presAssocID="{D19CBD1D-DB0C-46F2-8DEF-08A0E50BA95F}" presName="spacer" presStyleCnt="0"/>
      <dgm:spPr/>
    </dgm:pt>
    <dgm:pt modelId="{2B864D09-0215-8745-9E53-BE210B530ED8}" type="pres">
      <dgm:prSet presAssocID="{1C2C860C-CB76-4ECA-B009-7A9FCC0D2BF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5DBE60C-1E0A-4BDB-A700-8780208CABA6}" srcId="{BF8D1995-67B3-4387-B5AA-DD205258DF3F}" destId="{981AB888-FED1-4B66-A706-B7577A08D87B}" srcOrd="1" destOrd="0" parTransId="{0A9BC7DD-61AC-47EC-902E-0DA8204AFCE4}" sibTransId="{136A57D7-1285-4C92-BF54-710C8C750CEC}"/>
    <dgm:cxn modelId="{1CC1730D-F118-AA4D-A4CF-07C8CF9D4136}" type="presOf" srcId="{BF8D1995-67B3-4387-B5AA-DD205258DF3F}" destId="{4F737C44-10DE-E34C-BD7F-02F86B285C0B}" srcOrd="0" destOrd="0" presId="urn:microsoft.com/office/officeart/2005/8/layout/vList2"/>
    <dgm:cxn modelId="{0383001A-7995-4D36-9695-4825121A21B3}" srcId="{BF8D1995-67B3-4387-B5AA-DD205258DF3F}" destId="{E18F0DC2-BCF5-4D55-BCA3-11AC4B2D4E12}" srcOrd="0" destOrd="0" parTransId="{CCA802B1-319D-4A90-8D1B-39CC3AA7B5B8}" sibTransId="{9D990BBD-EE8A-4353-A141-58DA6C67D39D}"/>
    <dgm:cxn modelId="{CC584423-6669-BE40-9881-216DF174B778}" type="presOf" srcId="{6652B144-5B81-48EC-8014-FD1C8100AA74}" destId="{0B798BA8-9AEE-1A45-9DFF-A041B5AFEDAA}" srcOrd="0" destOrd="0" presId="urn:microsoft.com/office/officeart/2005/8/layout/vList2"/>
    <dgm:cxn modelId="{9CE4132E-237A-428D-9C36-56E458464EFA}" srcId="{BF8D1995-67B3-4387-B5AA-DD205258DF3F}" destId="{6652B144-5B81-48EC-8014-FD1C8100AA74}" srcOrd="2" destOrd="0" parTransId="{D7308239-6552-4357-8E0F-EA90039832D8}" sibTransId="{D19CBD1D-DB0C-46F2-8DEF-08A0E50BA95F}"/>
    <dgm:cxn modelId="{FE094680-AF74-E143-981B-4E83042D05BF}" type="presOf" srcId="{1C2C860C-CB76-4ECA-B009-7A9FCC0D2BF3}" destId="{2B864D09-0215-8745-9E53-BE210B530ED8}" srcOrd="0" destOrd="0" presId="urn:microsoft.com/office/officeart/2005/8/layout/vList2"/>
    <dgm:cxn modelId="{71633E9A-AAD4-4D84-BD5C-43E63998F790}" srcId="{BF8D1995-67B3-4387-B5AA-DD205258DF3F}" destId="{1C2C860C-CB76-4ECA-B009-7A9FCC0D2BF3}" srcOrd="3" destOrd="0" parTransId="{1A188782-DB17-4FD5-AE14-E73CD1EF3F77}" sibTransId="{9F58D9D9-C362-432E-9C45-D63001ECB13D}"/>
    <dgm:cxn modelId="{87A412BF-F8C2-264C-826B-D86C2964FA7D}" type="presOf" srcId="{E18F0DC2-BCF5-4D55-BCA3-11AC4B2D4E12}" destId="{2D625BD2-A1DC-C245-958D-4BEC5F6415BA}" srcOrd="0" destOrd="0" presId="urn:microsoft.com/office/officeart/2005/8/layout/vList2"/>
    <dgm:cxn modelId="{5CDACDF3-F110-1849-A470-AD30A64A880B}" type="presOf" srcId="{981AB888-FED1-4B66-A706-B7577A08D87B}" destId="{D3A76CC4-0D78-1A4E-A49B-E572F314C803}" srcOrd="0" destOrd="0" presId="urn:microsoft.com/office/officeart/2005/8/layout/vList2"/>
    <dgm:cxn modelId="{E57AB2E2-131D-9649-B197-925A281288AE}" type="presParOf" srcId="{4F737C44-10DE-E34C-BD7F-02F86B285C0B}" destId="{2D625BD2-A1DC-C245-958D-4BEC5F6415BA}" srcOrd="0" destOrd="0" presId="urn:microsoft.com/office/officeart/2005/8/layout/vList2"/>
    <dgm:cxn modelId="{BFC8CE35-45DE-8144-A4B4-0BEC7FE4F4E1}" type="presParOf" srcId="{4F737C44-10DE-E34C-BD7F-02F86B285C0B}" destId="{FFA769B5-7502-B943-81D4-0AA284CD8482}" srcOrd="1" destOrd="0" presId="urn:microsoft.com/office/officeart/2005/8/layout/vList2"/>
    <dgm:cxn modelId="{263C9061-8608-2741-BFEA-EF7D45E17644}" type="presParOf" srcId="{4F737C44-10DE-E34C-BD7F-02F86B285C0B}" destId="{D3A76CC4-0D78-1A4E-A49B-E572F314C803}" srcOrd="2" destOrd="0" presId="urn:microsoft.com/office/officeart/2005/8/layout/vList2"/>
    <dgm:cxn modelId="{6C25D282-9D6E-BA45-99AE-ACC31096D6B2}" type="presParOf" srcId="{4F737C44-10DE-E34C-BD7F-02F86B285C0B}" destId="{BC86EC14-05CB-BF4A-BB9C-11C97E1898D7}" srcOrd="3" destOrd="0" presId="urn:microsoft.com/office/officeart/2005/8/layout/vList2"/>
    <dgm:cxn modelId="{5276150A-C15B-3543-902D-A81E539F16AD}" type="presParOf" srcId="{4F737C44-10DE-E34C-BD7F-02F86B285C0B}" destId="{0B798BA8-9AEE-1A45-9DFF-A041B5AFEDAA}" srcOrd="4" destOrd="0" presId="urn:microsoft.com/office/officeart/2005/8/layout/vList2"/>
    <dgm:cxn modelId="{DCCD9E13-4289-B143-A853-3AE11BE2EB79}" type="presParOf" srcId="{4F737C44-10DE-E34C-BD7F-02F86B285C0B}" destId="{776FAFC9-5D35-554C-96BF-AF59E1DB9432}" srcOrd="5" destOrd="0" presId="urn:microsoft.com/office/officeart/2005/8/layout/vList2"/>
    <dgm:cxn modelId="{9860BC9F-AF31-2940-9C91-644CFE4A0BB9}" type="presParOf" srcId="{4F737C44-10DE-E34C-BD7F-02F86B285C0B}" destId="{2B864D09-0215-8745-9E53-BE210B530E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D8E44F6-DE86-46DD-849F-06B1BAB79E3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51DA34-3D7C-4F66-A567-98130C0569D8}">
      <dgm:prSet/>
      <dgm:spPr/>
      <dgm:t>
        <a:bodyPr/>
        <a:lstStyle/>
        <a:p>
          <a:r>
            <a:rPr lang="en-US"/>
            <a:t>Reliable and cheap energy feedstock</a:t>
          </a:r>
        </a:p>
      </dgm:t>
    </dgm:pt>
    <dgm:pt modelId="{4C0A9D3A-390A-4EEB-952A-20E0DF1E3B75}" type="parTrans" cxnId="{A45B48D4-043B-4491-A857-50EC758732C3}">
      <dgm:prSet/>
      <dgm:spPr/>
      <dgm:t>
        <a:bodyPr/>
        <a:lstStyle/>
        <a:p>
          <a:endParaRPr lang="en-US"/>
        </a:p>
      </dgm:t>
    </dgm:pt>
    <dgm:pt modelId="{3C1AD2A7-F7B5-450D-9AC4-CD5482697CBA}" type="sibTrans" cxnId="{A45B48D4-043B-4491-A857-50EC758732C3}">
      <dgm:prSet/>
      <dgm:spPr/>
      <dgm:t>
        <a:bodyPr/>
        <a:lstStyle/>
        <a:p>
          <a:endParaRPr lang="en-US"/>
        </a:p>
      </dgm:t>
    </dgm:pt>
    <dgm:pt modelId="{F694AD7D-04BF-48AC-AD5F-558F3A430B94}">
      <dgm:prSet/>
      <dgm:spPr/>
      <dgm:t>
        <a:bodyPr/>
        <a:lstStyle/>
        <a:p>
          <a:r>
            <a:rPr lang="en-US"/>
            <a:t>Healthier</a:t>
          </a:r>
        </a:p>
      </dgm:t>
    </dgm:pt>
    <dgm:pt modelId="{00214A13-6EE9-4BF0-B38B-6D527B0A5056}" type="parTrans" cxnId="{9CB17F16-E8C8-4096-A9AC-C28D0DDDA4FF}">
      <dgm:prSet/>
      <dgm:spPr/>
      <dgm:t>
        <a:bodyPr/>
        <a:lstStyle/>
        <a:p>
          <a:endParaRPr lang="en-US"/>
        </a:p>
      </dgm:t>
    </dgm:pt>
    <dgm:pt modelId="{581ED032-8769-4A05-86DA-3767723963E6}" type="sibTrans" cxnId="{9CB17F16-E8C8-4096-A9AC-C28D0DDDA4FF}">
      <dgm:prSet/>
      <dgm:spPr/>
      <dgm:t>
        <a:bodyPr/>
        <a:lstStyle/>
        <a:p>
          <a:endParaRPr lang="en-US"/>
        </a:p>
      </dgm:t>
    </dgm:pt>
    <dgm:pt modelId="{E3C1A548-AFDA-4F56-880C-7217C428BB3C}">
      <dgm:prSet/>
      <dgm:spPr/>
      <dgm:t>
        <a:bodyPr/>
        <a:lstStyle/>
        <a:p>
          <a:r>
            <a:rPr lang="en-US"/>
            <a:t>Environmental impacts</a:t>
          </a:r>
        </a:p>
      </dgm:t>
    </dgm:pt>
    <dgm:pt modelId="{1807576B-FD36-4C82-9DDA-2CD36C4F8D10}" type="parTrans" cxnId="{3C704A4B-2F34-4099-BF7F-52B40DAFE117}">
      <dgm:prSet/>
      <dgm:spPr/>
      <dgm:t>
        <a:bodyPr/>
        <a:lstStyle/>
        <a:p>
          <a:endParaRPr lang="en-US"/>
        </a:p>
      </dgm:t>
    </dgm:pt>
    <dgm:pt modelId="{E81B1D19-F866-41B4-A0F6-8BBA6F353729}" type="sibTrans" cxnId="{3C704A4B-2F34-4099-BF7F-52B40DAFE117}">
      <dgm:prSet/>
      <dgm:spPr/>
      <dgm:t>
        <a:bodyPr/>
        <a:lstStyle/>
        <a:p>
          <a:endParaRPr lang="en-US"/>
        </a:p>
      </dgm:t>
    </dgm:pt>
    <dgm:pt modelId="{3E4253CE-FB37-794E-860F-2AB89510F0FE}" type="pres">
      <dgm:prSet presAssocID="{AD8E44F6-DE86-46DD-849F-06B1BAB79E34}" presName="linear" presStyleCnt="0">
        <dgm:presLayoutVars>
          <dgm:animLvl val="lvl"/>
          <dgm:resizeHandles val="exact"/>
        </dgm:presLayoutVars>
      </dgm:prSet>
      <dgm:spPr/>
    </dgm:pt>
    <dgm:pt modelId="{AAF78598-68DE-C841-9F92-BC0965AA63B2}" type="pres">
      <dgm:prSet presAssocID="{AB51DA34-3D7C-4F66-A567-98130C0569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589E5A3-62D7-A049-8F4B-53FB52656299}" type="pres">
      <dgm:prSet presAssocID="{3C1AD2A7-F7B5-450D-9AC4-CD5482697CBA}" presName="spacer" presStyleCnt="0"/>
      <dgm:spPr/>
    </dgm:pt>
    <dgm:pt modelId="{696AF068-D30B-6C48-B662-22A26FC394B3}" type="pres">
      <dgm:prSet presAssocID="{F694AD7D-04BF-48AC-AD5F-558F3A430B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ECC565-A8BD-484C-88C7-89A4AC7405EC}" type="pres">
      <dgm:prSet presAssocID="{581ED032-8769-4A05-86DA-3767723963E6}" presName="spacer" presStyleCnt="0"/>
      <dgm:spPr/>
    </dgm:pt>
    <dgm:pt modelId="{FF554569-FC6C-CE45-8E35-6DED485935E1}" type="pres">
      <dgm:prSet presAssocID="{E3C1A548-AFDA-4F56-880C-7217C428BB3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1B8302-CC39-AA4C-B1D9-CEA7B1531F9F}" type="presOf" srcId="{AD8E44F6-DE86-46DD-849F-06B1BAB79E34}" destId="{3E4253CE-FB37-794E-860F-2AB89510F0FE}" srcOrd="0" destOrd="0" presId="urn:microsoft.com/office/officeart/2005/8/layout/vList2"/>
    <dgm:cxn modelId="{9CB17F16-E8C8-4096-A9AC-C28D0DDDA4FF}" srcId="{AD8E44F6-DE86-46DD-849F-06B1BAB79E34}" destId="{F694AD7D-04BF-48AC-AD5F-558F3A430B94}" srcOrd="1" destOrd="0" parTransId="{00214A13-6EE9-4BF0-B38B-6D527B0A5056}" sibTransId="{581ED032-8769-4A05-86DA-3767723963E6}"/>
    <dgm:cxn modelId="{9FCC481C-A058-564E-9453-AEB048A19FE0}" type="presOf" srcId="{E3C1A548-AFDA-4F56-880C-7217C428BB3C}" destId="{FF554569-FC6C-CE45-8E35-6DED485935E1}" srcOrd="0" destOrd="0" presId="urn:microsoft.com/office/officeart/2005/8/layout/vList2"/>
    <dgm:cxn modelId="{56890D1F-B245-3B4E-AAB9-A9640D974E58}" type="presOf" srcId="{AB51DA34-3D7C-4F66-A567-98130C0569D8}" destId="{AAF78598-68DE-C841-9F92-BC0965AA63B2}" srcOrd="0" destOrd="0" presId="urn:microsoft.com/office/officeart/2005/8/layout/vList2"/>
    <dgm:cxn modelId="{6736C83B-71D2-6A40-97B3-0949F09BB9FE}" type="presOf" srcId="{F694AD7D-04BF-48AC-AD5F-558F3A430B94}" destId="{696AF068-D30B-6C48-B662-22A26FC394B3}" srcOrd="0" destOrd="0" presId="urn:microsoft.com/office/officeart/2005/8/layout/vList2"/>
    <dgm:cxn modelId="{3C704A4B-2F34-4099-BF7F-52B40DAFE117}" srcId="{AD8E44F6-DE86-46DD-849F-06B1BAB79E34}" destId="{E3C1A548-AFDA-4F56-880C-7217C428BB3C}" srcOrd="2" destOrd="0" parTransId="{1807576B-FD36-4C82-9DDA-2CD36C4F8D10}" sibTransId="{E81B1D19-F866-41B4-A0F6-8BBA6F353729}"/>
    <dgm:cxn modelId="{A45B48D4-043B-4491-A857-50EC758732C3}" srcId="{AD8E44F6-DE86-46DD-849F-06B1BAB79E34}" destId="{AB51DA34-3D7C-4F66-A567-98130C0569D8}" srcOrd="0" destOrd="0" parTransId="{4C0A9D3A-390A-4EEB-952A-20E0DF1E3B75}" sibTransId="{3C1AD2A7-F7B5-450D-9AC4-CD5482697CBA}"/>
    <dgm:cxn modelId="{A8CE0F7D-8EF4-B34E-A084-356C5FD04E05}" type="presParOf" srcId="{3E4253CE-FB37-794E-860F-2AB89510F0FE}" destId="{AAF78598-68DE-C841-9F92-BC0965AA63B2}" srcOrd="0" destOrd="0" presId="urn:microsoft.com/office/officeart/2005/8/layout/vList2"/>
    <dgm:cxn modelId="{DEFC2FF6-81BF-3B45-BF48-FF4F01542D48}" type="presParOf" srcId="{3E4253CE-FB37-794E-860F-2AB89510F0FE}" destId="{7589E5A3-62D7-A049-8F4B-53FB52656299}" srcOrd="1" destOrd="0" presId="urn:microsoft.com/office/officeart/2005/8/layout/vList2"/>
    <dgm:cxn modelId="{36FA0C88-1FF8-6A44-B408-C988896ABA84}" type="presParOf" srcId="{3E4253CE-FB37-794E-860F-2AB89510F0FE}" destId="{696AF068-D30B-6C48-B662-22A26FC394B3}" srcOrd="2" destOrd="0" presId="urn:microsoft.com/office/officeart/2005/8/layout/vList2"/>
    <dgm:cxn modelId="{B36073CC-5171-3047-BDBD-1487AB6AE1E1}" type="presParOf" srcId="{3E4253CE-FB37-794E-860F-2AB89510F0FE}" destId="{57ECC565-A8BD-484C-88C7-89A4AC7405EC}" srcOrd="3" destOrd="0" presId="urn:microsoft.com/office/officeart/2005/8/layout/vList2"/>
    <dgm:cxn modelId="{E48CB4F2-EA23-FF41-9485-D665533FBD07}" type="presParOf" srcId="{3E4253CE-FB37-794E-860F-2AB89510F0FE}" destId="{FF554569-FC6C-CE45-8E35-6DED485935E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6655937-8B3A-4E98-8C19-EE253AB9B87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088A53-1D82-427F-846A-C451A0443A06}">
      <dgm:prSet/>
      <dgm:spPr/>
      <dgm:t>
        <a:bodyPr/>
        <a:lstStyle/>
        <a:p>
          <a:pPr>
            <a:defRPr cap="all"/>
          </a:pPr>
          <a:r>
            <a:rPr lang="en-US" dirty="0"/>
            <a:t>Instant heat upon ignition</a:t>
          </a:r>
          <a:br>
            <a:rPr lang="en-US" dirty="0"/>
          </a:br>
          <a:r>
            <a:rPr lang="en-US" dirty="0"/>
            <a:t>(no pre-heating)</a:t>
          </a:r>
        </a:p>
      </dgm:t>
    </dgm:pt>
    <dgm:pt modelId="{4947AC02-D069-4438-A87D-D6CC0E4C0178}" type="parTrans" cxnId="{496CA2A6-F3FC-410B-9F9F-FF8A99525FED}">
      <dgm:prSet/>
      <dgm:spPr/>
      <dgm:t>
        <a:bodyPr/>
        <a:lstStyle/>
        <a:p>
          <a:endParaRPr lang="en-US"/>
        </a:p>
      </dgm:t>
    </dgm:pt>
    <dgm:pt modelId="{48D295D6-74AF-4AC2-9324-A283C61C78EB}" type="sibTrans" cxnId="{496CA2A6-F3FC-410B-9F9F-FF8A99525FED}">
      <dgm:prSet/>
      <dgm:spPr/>
      <dgm:t>
        <a:bodyPr/>
        <a:lstStyle/>
        <a:p>
          <a:endParaRPr lang="en-US"/>
        </a:p>
      </dgm:t>
    </dgm:pt>
    <dgm:pt modelId="{6ADA413F-E364-4203-A445-4611F3D40E5D}">
      <dgm:prSet/>
      <dgm:spPr/>
      <dgm:t>
        <a:bodyPr/>
        <a:lstStyle/>
        <a:p>
          <a:pPr>
            <a:defRPr cap="all"/>
          </a:pPr>
          <a:r>
            <a:rPr lang="en-US"/>
            <a:t>Burns cleanly</a:t>
          </a:r>
        </a:p>
      </dgm:t>
    </dgm:pt>
    <dgm:pt modelId="{D76A1F5B-1CEC-4AA9-A9F1-27AABC8B3199}" type="parTrans" cxnId="{F7437D7A-C0E1-465C-A9FD-EC164AF9CD79}">
      <dgm:prSet/>
      <dgm:spPr/>
      <dgm:t>
        <a:bodyPr/>
        <a:lstStyle/>
        <a:p>
          <a:endParaRPr lang="en-US"/>
        </a:p>
      </dgm:t>
    </dgm:pt>
    <dgm:pt modelId="{0CD8CB5D-FFB0-465B-AEB3-006912FD9473}" type="sibTrans" cxnId="{F7437D7A-C0E1-465C-A9FD-EC164AF9CD79}">
      <dgm:prSet/>
      <dgm:spPr/>
      <dgm:t>
        <a:bodyPr/>
        <a:lstStyle/>
        <a:p>
          <a:endParaRPr lang="en-US"/>
        </a:p>
      </dgm:t>
    </dgm:pt>
    <dgm:pt modelId="{A46E4413-4987-4CEF-B2C6-65F5FAA4960B}">
      <dgm:prSet/>
      <dgm:spPr/>
      <dgm:t>
        <a:bodyPr/>
        <a:lstStyle/>
        <a:p>
          <a:pPr>
            <a:defRPr cap="all"/>
          </a:pPr>
          <a:r>
            <a:rPr lang="en-US"/>
            <a:t>Releases less greenhouse gases</a:t>
          </a:r>
        </a:p>
      </dgm:t>
    </dgm:pt>
    <dgm:pt modelId="{BEACE7A3-9E5E-4D5F-AD42-E294E4B66B1A}" type="parTrans" cxnId="{4DCEB742-5B46-49EB-9069-A4CDD8F3AEE6}">
      <dgm:prSet/>
      <dgm:spPr/>
      <dgm:t>
        <a:bodyPr/>
        <a:lstStyle/>
        <a:p>
          <a:endParaRPr lang="en-US"/>
        </a:p>
      </dgm:t>
    </dgm:pt>
    <dgm:pt modelId="{EAE9DE58-16BB-46A6-AF49-15772BED3188}" type="sibTrans" cxnId="{4DCEB742-5B46-49EB-9069-A4CDD8F3AEE6}">
      <dgm:prSet/>
      <dgm:spPr/>
      <dgm:t>
        <a:bodyPr/>
        <a:lstStyle/>
        <a:p>
          <a:endParaRPr lang="en-US"/>
        </a:p>
      </dgm:t>
    </dgm:pt>
    <dgm:pt modelId="{6C6737F7-6048-4E7F-B71D-649D6E08AC32}">
      <dgm:prSet/>
      <dgm:spPr/>
      <dgm:t>
        <a:bodyPr/>
        <a:lstStyle/>
        <a:p>
          <a:pPr>
            <a:defRPr cap="all"/>
          </a:pPr>
          <a:r>
            <a:rPr lang="en-US"/>
            <a:t>Slurry provides fertilizer </a:t>
          </a:r>
        </a:p>
      </dgm:t>
    </dgm:pt>
    <dgm:pt modelId="{4A3D9606-2C97-464B-92CF-580313981953}" type="parTrans" cxnId="{A0044006-6EE3-4A26-8E58-903F29C02FF0}">
      <dgm:prSet/>
      <dgm:spPr/>
      <dgm:t>
        <a:bodyPr/>
        <a:lstStyle/>
        <a:p>
          <a:endParaRPr lang="en-US"/>
        </a:p>
      </dgm:t>
    </dgm:pt>
    <dgm:pt modelId="{AC7E9C2A-D92D-4369-80F4-AA5E6DA789E7}" type="sibTrans" cxnId="{A0044006-6EE3-4A26-8E58-903F29C02FF0}">
      <dgm:prSet/>
      <dgm:spPr/>
      <dgm:t>
        <a:bodyPr/>
        <a:lstStyle/>
        <a:p>
          <a:endParaRPr lang="en-US"/>
        </a:p>
      </dgm:t>
    </dgm:pt>
    <dgm:pt modelId="{41547BCF-F919-4F28-BC54-16875324322F}">
      <dgm:prSet/>
      <dgm:spPr/>
      <dgm:t>
        <a:bodyPr/>
        <a:lstStyle/>
        <a:p>
          <a:pPr>
            <a:defRPr cap="all"/>
          </a:pPr>
          <a:r>
            <a:rPr lang="en-US"/>
            <a:t>Heat can be controled</a:t>
          </a:r>
        </a:p>
      </dgm:t>
    </dgm:pt>
    <dgm:pt modelId="{E6598CA2-0276-4305-93A3-48BC103A178C}" type="parTrans" cxnId="{945E9251-5FD0-4A47-AD6E-E0911A07A6CA}">
      <dgm:prSet/>
      <dgm:spPr/>
      <dgm:t>
        <a:bodyPr/>
        <a:lstStyle/>
        <a:p>
          <a:endParaRPr lang="en-US"/>
        </a:p>
      </dgm:t>
    </dgm:pt>
    <dgm:pt modelId="{5628DD03-55D3-48E7-B2A2-40B29D3BE13D}" type="sibTrans" cxnId="{945E9251-5FD0-4A47-AD6E-E0911A07A6CA}">
      <dgm:prSet/>
      <dgm:spPr/>
      <dgm:t>
        <a:bodyPr/>
        <a:lstStyle/>
        <a:p>
          <a:endParaRPr lang="en-US"/>
        </a:p>
      </dgm:t>
    </dgm:pt>
    <dgm:pt modelId="{E838CA2E-247B-5342-8050-97D3132BD8FC}" type="pres">
      <dgm:prSet presAssocID="{56655937-8B3A-4E98-8C19-EE253AB9B87B}" presName="diagram" presStyleCnt="0">
        <dgm:presLayoutVars>
          <dgm:dir/>
          <dgm:resizeHandles val="exact"/>
        </dgm:presLayoutVars>
      </dgm:prSet>
      <dgm:spPr/>
    </dgm:pt>
    <dgm:pt modelId="{DE10ED47-0DC9-4247-9016-CA882BBFF5C3}" type="pres">
      <dgm:prSet presAssocID="{E1088A53-1D82-427F-846A-C451A0443A06}" presName="node" presStyleLbl="node1" presStyleIdx="0" presStyleCnt="5">
        <dgm:presLayoutVars>
          <dgm:bulletEnabled val="1"/>
        </dgm:presLayoutVars>
      </dgm:prSet>
      <dgm:spPr/>
    </dgm:pt>
    <dgm:pt modelId="{9D517976-4BB2-E944-865D-A58272795CC2}" type="pres">
      <dgm:prSet presAssocID="{48D295D6-74AF-4AC2-9324-A283C61C78EB}" presName="sibTrans" presStyleCnt="0"/>
      <dgm:spPr/>
    </dgm:pt>
    <dgm:pt modelId="{096CF5C9-E38A-2046-88CE-5BD55E72AC5C}" type="pres">
      <dgm:prSet presAssocID="{6ADA413F-E364-4203-A445-4611F3D40E5D}" presName="node" presStyleLbl="node1" presStyleIdx="1" presStyleCnt="5">
        <dgm:presLayoutVars>
          <dgm:bulletEnabled val="1"/>
        </dgm:presLayoutVars>
      </dgm:prSet>
      <dgm:spPr/>
    </dgm:pt>
    <dgm:pt modelId="{B30CA253-457B-5F4D-9A18-8313C67C7C9D}" type="pres">
      <dgm:prSet presAssocID="{0CD8CB5D-FFB0-465B-AEB3-006912FD9473}" presName="sibTrans" presStyleCnt="0"/>
      <dgm:spPr/>
    </dgm:pt>
    <dgm:pt modelId="{8BEF226C-4E7F-4148-91A9-DA1A99036DF3}" type="pres">
      <dgm:prSet presAssocID="{A46E4413-4987-4CEF-B2C6-65F5FAA4960B}" presName="node" presStyleLbl="node1" presStyleIdx="2" presStyleCnt="5">
        <dgm:presLayoutVars>
          <dgm:bulletEnabled val="1"/>
        </dgm:presLayoutVars>
      </dgm:prSet>
      <dgm:spPr/>
    </dgm:pt>
    <dgm:pt modelId="{C5F0D20C-4529-DF43-BB4C-4A0F48696873}" type="pres">
      <dgm:prSet presAssocID="{EAE9DE58-16BB-46A6-AF49-15772BED3188}" presName="sibTrans" presStyleCnt="0"/>
      <dgm:spPr/>
    </dgm:pt>
    <dgm:pt modelId="{A3484979-73C2-5841-A5D4-6E9B5F3BA893}" type="pres">
      <dgm:prSet presAssocID="{6C6737F7-6048-4E7F-B71D-649D6E08AC32}" presName="node" presStyleLbl="node1" presStyleIdx="3" presStyleCnt="5">
        <dgm:presLayoutVars>
          <dgm:bulletEnabled val="1"/>
        </dgm:presLayoutVars>
      </dgm:prSet>
      <dgm:spPr/>
    </dgm:pt>
    <dgm:pt modelId="{5CECF39E-37D6-E54C-B3E1-C82475AD8E23}" type="pres">
      <dgm:prSet presAssocID="{AC7E9C2A-D92D-4369-80F4-AA5E6DA789E7}" presName="sibTrans" presStyleCnt="0"/>
      <dgm:spPr/>
    </dgm:pt>
    <dgm:pt modelId="{C404E9D3-6451-224C-A8F7-FFDE169FBCF2}" type="pres">
      <dgm:prSet presAssocID="{41547BCF-F919-4F28-BC54-16875324322F}" presName="node" presStyleLbl="node1" presStyleIdx="4" presStyleCnt="5">
        <dgm:presLayoutVars>
          <dgm:bulletEnabled val="1"/>
        </dgm:presLayoutVars>
      </dgm:prSet>
      <dgm:spPr/>
    </dgm:pt>
  </dgm:ptLst>
  <dgm:cxnLst>
    <dgm:cxn modelId="{A0044006-6EE3-4A26-8E58-903F29C02FF0}" srcId="{56655937-8B3A-4E98-8C19-EE253AB9B87B}" destId="{6C6737F7-6048-4E7F-B71D-649D6E08AC32}" srcOrd="3" destOrd="0" parTransId="{4A3D9606-2C97-464B-92CF-580313981953}" sibTransId="{AC7E9C2A-D92D-4369-80F4-AA5E6DA789E7}"/>
    <dgm:cxn modelId="{9165261C-4285-1A4C-B50A-9617867BB6FC}" type="presOf" srcId="{56655937-8B3A-4E98-8C19-EE253AB9B87B}" destId="{E838CA2E-247B-5342-8050-97D3132BD8FC}" srcOrd="0" destOrd="0" presId="urn:microsoft.com/office/officeart/2005/8/layout/default"/>
    <dgm:cxn modelId="{56938724-4279-064B-8EF9-F72A3BD1E346}" type="presOf" srcId="{41547BCF-F919-4F28-BC54-16875324322F}" destId="{C404E9D3-6451-224C-A8F7-FFDE169FBCF2}" srcOrd="0" destOrd="0" presId="urn:microsoft.com/office/officeart/2005/8/layout/default"/>
    <dgm:cxn modelId="{4DCEB742-5B46-49EB-9069-A4CDD8F3AEE6}" srcId="{56655937-8B3A-4E98-8C19-EE253AB9B87B}" destId="{A46E4413-4987-4CEF-B2C6-65F5FAA4960B}" srcOrd="2" destOrd="0" parTransId="{BEACE7A3-9E5E-4D5F-AD42-E294E4B66B1A}" sibTransId="{EAE9DE58-16BB-46A6-AF49-15772BED3188}"/>
    <dgm:cxn modelId="{945E9251-5FD0-4A47-AD6E-E0911A07A6CA}" srcId="{56655937-8B3A-4E98-8C19-EE253AB9B87B}" destId="{41547BCF-F919-4F28-BC54-16875324322F}" srcOrd="4" destOrd="0" parTransId="{E6598CA2-0276-4305-93A3-48BC103A178C}" sibTransId="{5628DD03-55D3-48E7-B2A2-40B29D3BE13D}"/>
    <dgm:cxn modelId="{F7437D7A-C0E1-465C-A9FD-EC164AF9CD79}" srcId="{56655937-8B3A-4E98-8C19-EE253AB9B87B}" destId="{6ADA413F-E364-4203-A445-4611F3D40E5D}" srcOrd="1" destOrd="0" parTransId="{D76A1F5B-1CEC-4AA9-A9F1-27AABC8B3199}" sibTransId="{0CD8CB5D-FFB0-465B-AEB3-006912FD9473}"/>
    <dgm:cxn modelId="{FD580B9E-4A27-6A41-A201-86D54C18D760}" type="presOf" srcId="{A46E4413-4987-4CEF-B2C6-65F5FAA4960B}" destId="{8BEF226C-4E7F-4148-91A9-DA1A99036DF3}" srcOrd="0" destOrd="0" presId="urn:microsoft.com/office/officeart/2005/8/layout/default"/>
    <dgm:cxn modelId="{CF2351A6-59AA-2142-A73D-BD0C387252B6}" type="presOf" srcId="{6C6737F7-6048-4E7F-B71D-649D6E08AC32}" destId="{A3484979-73C2-5841-A5D4-6E9B5F3BA893}" srcOrd="0" destOrd="0" presId="urn:microsoft.com/office/officeart/2005/8/layout/default"/>
    <dgm:cxn modelId="{496CA2A6-F3FC-410B-9F9F-FF8A99525FED}" srcId="{56655937-8B3A-4E98-8C19-EE253AB9B87B}" destId="{E1088A53-1D82-427F-846A-C451A0443A06}" srcOrd="0" destOrd="0" parTransId="{4947AC02-D069-4438-A87D-D6CC0E4C0178}" sibTransId="{48D295D6-74AF-4AC2-9324-A283C61C78EB}"/>
    <dgm:cxn modelId="{864AC3AA-DCBF-1A4A-8519-643C65AE153B}" type="presOf" srcId="{6ADA413F-E364-4203-A445-4611F3D40E5D}" destId="{096CF5C9-E38A-2046-88CE-5BD55E72AC5C}" srcOrd="0" destOrd="0" presId="urn:microsoft.com/office/officeart/2005/8/layout/default"/>
    <dgm:cxn modelId="{F3E230ED-301B-5446-903E-889E7546A74C}" type="presOf" srcId="{E1088A53-1D82-427F-846A-C451A0443A06}" destId="{DE10ED47-0DC9-4247-9016-CA882BBFF5C3}" srcOrd="0" destOrd="0" presId="urn:microsoft.com/office/officeart/2005/8/layout/default"/>
    <dgm:cxn modelId="{BB11A91C-B84A-FF47-AB16-94BB24274DD6}" type="presParOf" srcId="{E838CA2E-247B-5342-8050-97D3132BD8FC}" destId="{DE10ED47-0DC9-4247-9016-CA882BBFF5C3}" srcOrd="0" destOrd="0" presId="urn:microsoft.com/office/officeart/2005/8/layout/default"/>
    <dgm:cxn modelId="{F8E4F314-4158-7540-81BD-ECDEED23A2D7}" type="presParOf" srcId="{E838CA2E-247B-5342-8050-97D3132BD8FC}" destId="{9D517976-4BB2-E944-865D-A58272795CC2}" srcOrd="1" destOrd="0" presId="urn:microsoft.com/office/officeart/2005/8/layout/default"/>
    <dgm:cxn modelId="{126CD18E-29EC-A443-8010-4A5520270668}" type="presParOf" srcId="{E838CA2E-247B-5342-8050-97D3132BD8FC}" destId="{096CF5C9-E38A-2046-88CE-5BD55E72AC5C}" srcOrd="2" destOrd="0" presId="urn:microsoft.com/office/officeart/2005/8/layout/default"/>
    <dgm:cxn modelId="{4E439932-0BA7-C64B-B7C1-7225FBE934D9}" type="presParOf" srcId="{E838CA2E-247B-5342-8050-97D3132BD8FC}" destId="{B30CA253-457B-5F4D-9A18-8313C67C7C9D}" srcOrd="3" destOrd="0" presId="urn:microsoft.com/office/officeart/2005/8/layout/default"/>
    <dgm:cxn modelId="{1826A6D7-2377-8449-9B06-BB117C07A2E9}" type="presParOf" srcId="{E838CA2E-247B-5342-8050-97D3132BD8FC}" destId="{8BEF226C-4E7F-4148-91A9-DA1A99036DF3}" srcOrd="4" destOrd="0" presId="urn:microsoft.com/office/officeart/2005/8/layout/default"/>
    <dgm:cxn modelId="{307DA888-1E49-D645-9E81-D93DD0496012}" type="presParOf" srcId="{E838CA2E-247B-5342-8050-97D3132BD8FC}" destId="{C5F0D20C-4529-DF43-BB4C-4A0F48696873}" srcOrd="5" destOrd="0" presId="urn:microsoft.com/office/officeart/2005/8/layout/default"/>
    <dgm:cxn modelId="{5B51E6BF-B6C3-6F4C-BB8B-146335DF048B}" type="presParOf" srcId="{E838CA2E-247B-5342-8050-97D3132BD8FC}" destId="{A3484979-73C2-5841-A5D4-6E9B5F3BA893}" srcOrd="6" destOrd="0" presId="urn:microsoft.com/office/officeart/2005/8/layout/default"/>
    <dgm:cxn modelId="{833CFF10-A858-8645-8DA4-F7CFC64AB7F0}" type="presParOf" srcId="{E838CA2E-247B-5342-8050-97D3132BD8FC}" destId="{5CECF39E-37D6-E54C-B3E1-C82475AD8E23}" srcOrd="7" destOrd="0" presId="urn:microsoft.com/office/officeart/2005/8/layout/default"/>
    <dgm:cxn modelId="{008A6625-4F88-064F-BBB5-F15B445F2007}" type="presParOf" srcId="{E838CA2E-247B-5342-8050-97D3132BD8FC}" destId="{C404E9D3-6451-224C-A8F7-FFDE169FBCF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723AF7-37DE-45EB-B32C-AA54AF1B593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906E820-3A76-4D23-9712-901E482181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Change appliances (cost)</a:t>
          </a:r>
        </a:p>
      </dgm:t>
    </dgm:pt>
    <dgm:pt modelId="{EB32E10B-A8C0-41EF-BFC5-4D2C84D58A70}" type="parTrans" cxnId="{FCFEB0D8-7EE4-446A-9489-BB6D08F21A50}">
      <dgm:prSet/>
      <dgm:spPr/>
      <dgm:t>
        <a:bodyPr/>
        <a:lstStyle/>
        <a:p>
          <a:endParaRPr lang="en-US"/>
        </a:p>
      </dgm:t>
    </dgm:pt>
    <dgm:pt modelId="{185892EC-0FF7-4A0C-9DBF-8DD8DDA16D34}" type="sibTrans" cxnId="{FCFEB0D8-7EE4-446A-9489-BB6D08F21A50}">
      <dgm:prSet/>
      <dgm:spPr/>
      <dgm:t>
        <a:bodyPr/>
        <a:lstStyle/>
        <a:p>
          <a:endParaRPr lang="en-US"/>
        </a:p>
      </dgm:t>
    </dgm:pt>
    <dgm:pt modelId="{73D2B008-8447-4EDC-A1BA-C14E825B32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Change cooking habits </a:t>
          </a:r>
        </a:p>
      </dgm:t>
    </dgm:pt>
    <dgm:pt modelId="{FAD4B85E-D37B-4A5D-B521-B8630A4A4332}" type="parTrans" cxnId="{6AA14943-3A2A-430B-9D99-13CEDF8EFFA7}">
      <dgm:prSet/>
      <dgm:spPr/>
      <dgm:t>
        <a:bodyPr/>
        <a:lstStyle/>
        <a:p>
          <a:endParaRPr lang="en-US"/>
        </a:p>
      </dgm:t>
    </dgm:pt>
    <dgm:pt modelId="{0BD29B52-A8DB-4486-8CF3-2FBAF1CA788F}" type="sibTrans" cxnId="{6AA14943-3A2A-430B-9D99-13CEDF8EFFA7}">
      <dgm:prSet/>
      <dgm:spPr/>
      <dgm:t>
        <a:bodyPr/>
        <a:lstStyle/>
        <a:p>
          <a:endParaRPr lang="en-US"/>
        </a:p>
      </dgm:t>
    </dgm:pt>
    <dgm:pt modelId="{3B4C7338-1C7D-4553-A4C3-A9E1000BC021}" type="pres">
      <dgm:prSet presAssocID="{0E723AF7-37DE-45EB-B32C-AA54AF1B593E}" presName="root" presStyleCnt="0">
        <dgm:presLayoutVars>
          <dgm:dir/>
          <dgm:resizeHandles val="exact"/>
        </dgm:presLayoutVars>
      </dgm:prSet>
      <dgm:spPr/>
    </dgm:pt>
    <dgm:pt modelId="{C6317F1A-9FAC-43EE-B748-70EF1A2A4B77}" type="pres">
      <dgm:prSet presAssocID="{9906E820-3A76-4D23-9712-901E4821819C}" presName="compNode" presStyleCnt="0"/>
      <dgm:spPr/>
    </dgm:pt>
    <dgm:pt modelId="{D3168DBF-68A3-48A8-A0F7-8F24C996D33E}" type="pres">
      <dgm:prSet presAssocID="{9906E820-3A76-4D23-9712-901E4821819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5AB27D31-E11C-4B3E-BC30-3239F79B402F}" type="pres">
      <dgm:prSet presAssocID="{9906E820-3A76-4D23-9712-901E482181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3DD3571-F468-4109-A652-2E32451ECC0D}" type="pres">
      <dgm:prSet presAssocID="{9906E820-3A76-4D23-9712-901E4821819C}" presName="spaceRect" presStyleCnt="0"/>
      <dgm:spPr/>
    </dgm:pt>
    <dgm:pt modelId="{C7072CB6-43F5-4EA1-B1A3-6F7A276D120B}" type="pres">
      <dgm:prSet presAssocID="{9906E820-3A76-4D23-9712-901E4821819C}" presName="textRect" presStyleLbl="revTx" presStyleIdx="0" presStyleCnt="2">
        <dgm:presLayoutVars>
          <dgm:chMax val="1"/>
          <dgm:chPref val="1"/>
        </dgm:presLayoutVars>
      </dgm:prSet>
      <dgm:spPr/>
    </dgm:pt>
    <dgm:pt modelId="{DBCA18EC-3C29-4CF9-9490-F5F950AD8A2A}" type="pres">
      <dgm:prSet presAssocID="{185892EC-0FF7-4A0C-9DBF-8DD8DDA16D34}" presName="sibTrans" presStyleCnt="0"/>
      <dgm:spPr/>
    </dgm:pt>
    <dgm:pt modelId="{7EBCD4C7-B999-4A73-B77A-9A9968EB812E}" type="pres">
      <dgm:prSet presAssocID="{73D2B008-8447-4EDC-A1BA-C14E825B322C}" presName="compNode" presStyleCnt="0"/>
      <dgm:spPr/>
    </dgm:pt>
    <dgm:pt modelId="{C7803F35-D4B4-4777-8B51-834055D775E9}" type="pres">
      <dgm:prSet presAssocID="{73D2B008-8447-4EDC-A1BA-C14E825B322C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9DFAC67-A402-4F5B-B8C6-282A5133206A}" type="pres">
      <dgm:prSet presAssocID="{73D2B008-8447-4EDC-A1BA-C14E825B322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1BA28D22-9F40-4EBD-ABFB-6A91B3D47017}" type="pres">
      <dgm:prSet presAssocID="{73D2B008-8447-4EDC-A1BA-C14E825B322C}" presName="spaceRect" presStyleCnt="0"/>
      <dgm:spPr/>
    </dgm:pt>
    <dgm:pt modelId="{349631C1-09B1-4222-AFE0-AE7A3572A0B8}" type="pres">
      <dgm:prSet presAssocID="{73D2B008-8447-4EDC-A1BA-C14E825B322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AA14943-3A2A-430B-9D99-13CEDF8EFFA7}" srcId="{0E723AF7-37DE-45EB-B32C-AA54AF1B593E}" destId="{73D2B008-8447-4EDC-A1BA-C14E825B322C}" srcOrd="1" destOrd="0" parTransId="{FAD4B85E-D37B-4A5D-B521-B8630A4A4332}" sibTransId="{0BD29B52-A8DB-4486-8CF3-2FBAF1CA788F}"/>
    <dgm:cxn modelId="{DE4CB291-7633-4D4E-85FF-0FFC58994F3C}" type="presOf" srcId="{9906E820-3A76-4D23-9712-901E4821819C}" destId="{C7072CB6-43F5-4EA1-B1A3-6F7A276D120B}" srcOrd="0" destOrd="0" presId="urn:microsoft.com/office/officeart/2018/5/layout/IconLeafLabelList"/>
    <dgm:cxn modelId="{43222E9B-575E-8847-AB3A-153E1D8EB50D}" type="presOf" srcId="{73D2B008-8447-4EDC-A1BA-C14E825B322C}" destId="{349631C1-09B1-4222-AFE0-AE7A3572A0B8}" srcOrd="0" destOrd="0" presId="urn:microsoft.com/office/officeart/2018/5/layout/IconLeafLabelList"/>
    <dgm:cxn modelId="{E33FEBD2-2F3D-6C42-8DE5-DDA3128451E5}" type="presOf" srcId="{0E723AF7-37DE-45EB-B32C-AA54AF1B593E}" destId="{3B4C7338-1C7D-4553-A4C3-A9E1000BC021}" srcOrd="0" destOrd="0" presId="urn:microsoft.com/office/officeart/2018/5/layout/IconLeafLabelList"/>
    <dgm:cxn modelId="{FCFEB0D8-7EE4-446A-9489-BB6D08F21A50}" srcId="{0E723AF7-37DE-45EB-B32C-AA54AF1B593E}" destId="{9906E820-3A76-4D23-9712-901E4821819C}" srcOrd="0" destOrd="0" parTransId="{EB32E10B-A8C0-41EF-BFC5-4D2C84D58A70}" sibTransId="{185892EC-0FF7-4A0C-9DBF-8DD8DDA16D34}"/>
    <dgm:cxn modelId="{3C932B46-1E27-CB48-B343-6988CD3228EE}" type="presParOf" srcId="{3B4C7338-1C7D-4553-A4C3-A9E1000BC021}" destId="{C6317F1A-9FAC-43EE-B748-70EF1A2A4B77}" srcOrd="0" destOrd="0" presId="urn:microsoft.com/office/officeart/2018/5/layout/IconLeafLabelList"/>
    <dgm:cxn modelId="{6A33DFFE-F2ED-0742-AC66-7143A30E5480}" type="presParOf" srcId="{C6317F1A-9FAC-43EE-B748-70EF1A2A4B77}" destId="{D3168DBF-68A3-48A8-A0F7-8F24C996D33E}" srcOrd="0" destOrd="0" presId="urn:microsoft.com/office/officeart/2018/5/layout/IconLeafLabelList"/>
    <dgm:cxn modelId="{75E631FF-7C32-714E-8694-720D652406D6}" type="presParOf" srcId="{C6317F1A-9FAC-43EE-B748-70EF1A2A4B77}" destId="{5AB27D31-E11C-4B3E-BC30-3239F79B402F}" srcOrd="1" destOrd="0" presId="urn:microsoft.com/office/officeart/2018/5/layout/IconLeafLabelList"/>
    <dgm:cxn modelId="{AD2CC7FA-A0E1-7149-877E-5A76B5809DA9}" type="presParOf" srcId="{C6317F1A-9FAC-43EE-B748-70EF1A2A4B77}" destId="{03DD3571-F468-4109-A652-2E32451ECC0D}" srcOrd="2" destOrd="0" presId="urn:microsoft.com/office/officeart/2018/5/layout/IconLeafLabelList"/>
    <dgm:cxn modelId="{BD7B8262-660D-6B42-B5E5-B8ED535B892A}" type="presParOf" srcId="{C6317F1A-9FAC-43EE-B748-70EF1A2A4B77}" destId="{C7072CB6-43F5-4EA1-B1A3-6F7A276D120B}" srcOrd="3" destOrd="0" presId="urn:microsoft.com/office/officeart/2018/5/layout/IconLeafLabelList"/>
    <dgm:cxn modelId="{EDA8CDBF-D08B-C948-A46D-BF6203078B3F}" type="presParOf" srcId="{3B4C7338-1C7D-4553-A4C3-A9E1000BC021}" destId="{DBCA18EC-3C29-4CF9-9490-F5F950AD8A2A}" srcOrd="1" destOrd="0" presId="urn:microsoft.com/office/officeart/2018/5/layout/IconLeafLabelList"/>
    <dgm:cxn modelId="{C9F6AE69-9111-BB49-BED4-5F955D0295BC}" type="presParOf" srcId="{3B4C7338-1C7D-4553-A4C3-A9E1000BC021}" destId="{7EBCD4C7-B999-4A73-B77A-9A9968EB812E}" srcOrd="2" destOrd="0" presId="urn:microsoft.com/office/officeart/2018/5/layout/IconLeafLabelList"/>
    <dgm:cxn modelId="{3A465A45-1610-D548-B8E7-CFCA517747DC}" type="presParOf" srcId="{7EBCD4C7-B999-4A73-B77A-9A9968EB812E}" destId="{C7803F35-D4B4-4777-8B51-834055D775E9}" srcOrd="0" destOrd="0" presId="urn:microsoft.com/office/officeart/2018/5/layout/IconLeafLabelList"/>
    <dgm:cxn modelId="{F8BEBFEB-4BFD-F942-BADB-4ED46923D233}" type="presParOf" srcId="{7EBCD4C7-B999-4A73-B77A-9A9968EB812E}" destId="{19DFAC67-A402-4F5B-B8C6-282A5133206A}" srcOrd="1" destOrd="0" presId="urn:microsoft.com/office/officeart/2018/5/layout/IconLeafLabelList"/>
    <dgm:cxn modelId="{8064B83A-5687-AE41-A368-AD9C0FDF8B7B}" type="presParOf" srcId="{7EBCD4C7-B999-4A73-B77A-9A9968EB812E}" destId="{1BA28D22-9F40-4EBD-ABFB-6A91B3D47017}" srcOrd="2" destOrd="0" presId="urn:microsoft.com/office/officeart/2018/5/layout/IconLeafLabelList"/>
    <dgm:cxn modelId="{4A966474-52AB-CD43-8440-AF702FB7E62B}" type="presParOf" srcId="{7EBCD4C7-B999-4A73-B77A-9A9968EB812E}" destId="{349631C1-09B1-4222-AFE0-AE7A3572A0B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933800-48F3-A048-B7D9-A200EAAE4207}">
      <dsp:nvSpPr>
        <dsp:cNvPr id="0" name=""/>
        <dsp:cNvSpPr/>
      </dsp:nvSpPr>
      <dsp:spPr>
        <a:xfrm>
          <a:off x="0" y="0"/>
          <a:ext cx="33193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D0439-C1C7-CB41-9102-D82280A3BFC8}">
      <dsp:nvSpPr>
        <dsp:cNvPr id="0" name=""/>
        <dsp:cNvSpPr/>
      </dsp:nvSpPr>
      <dsp:spPr>
        <a:xfrm>
          <a:off x="0" y="0"/>
          <a:ext cx="3319380" cy="1998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/>
              <a:latin typeface="+mn-lt"/>
              <a:ea typeface="+mn-ea"/>
              <a:cs typeface="+mn-cs"/>
            </a:rPr>
            <a:t>Locally constructed, easily accessible materials</a:t>
          </a:r>
          <a:endParaRPr lang="en-US" sz="3200" kern="1200" dirty="0"/>
        </a:p>
      </dsp:txBody>
      <dsp:txXfrm>
        <a:off x="0" y="0"/>
        <a:ext cx="3319380" cy="1998913"/>
      </dsp:txXfrm>
    </dsp:sp>
    <dsp:sp modelId="{3167332E-3458-0A45-BC0F-C96C61B47BE5}">
      <dsp:nvSpPr>
        <dsp:cNvPr id="0" name=""/>
        <dsp:cNvSpPr/>
      </dsp:nvSpPr>
      <dsp:spPr>
        <a:xfrm>
          <a:off x="0" y="1998913"/>
          <a:ext cx="3319380" cy="0"/>
        </a:xfrm>
        <a:prstGeom prst="line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5875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C2223-D138-F741-8344-06E4A5232F33}">
      <dsp:nvSpPr>
        <dsp:cNvPr id="0" name=""/>
        <dsp:cNvSpPr/>
      </dsp:nvSpPr>
      <dsp:spPr>
        <a:xfrm>
          <a:off x="0" y="1998913"/>
          <a:ext cx="3319380" cy="1998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effectLst/>
              <a:latin typeface="+mn-lt"/>
              <a:ea typeface="+mn-ea"/>
              <a:cs typeface="+mn-cs"/>
            </a:rPr>
            <a:t>Operates without electric</a:t>
          </a:r>
          <a:endParaRPr lang="en-US" sz="3200" kern="1200" dirty="0"/>
        </a:p>
      </dsp:txBody>
      <dsp:txXfrm>
        <a:off x="0" y="1998913"/>
        <a:ext cx="3319380" cy="19989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C98BB-50D2-6943-86D7-78AB35304FF1}">
      <dsp:nvSpPr>
        <dsp:cNvPr id="0" name=""/>
        <dsp:cNvSpPr/>
      </dsp:nvSpPr>
      <dsp:spPr>
        <a:xfrm rot="5400000">
          <a:off x="2024108" y="-523059"/>
          <a:ext cx="1096685" cy="242113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Collect biogas from system in a durable inflatable container</a:t>
          </a:r>
        </a:p>
      </dsp:txBody>
      <dsp:txXfrm rot="-5400000">
        <a:off x="1361886" y="192699"/>
        <a:ext cx="2367594" cy="989613"/>
      </dsp:txXfrm>
    </dsp:sp>
    <dsp:sp modelId="{A90D6F3A-1E7F-B144-AE76-B86D86E9FFF6}">
      <dsp:nvSpPr>
        <dsp:cNvPr id="0" name=""/>
        <dsp:cNvSpPr/>
      </dsp:nvSpPr>
      <dsp:spPr>
        <a:xfrm>
          <a:off x="0" y="0"/>
          <a:ext cx="1361886" cy="13708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Collect</a:t>
          </a:r>
        </a:p>
      </dsp:txBody>
      <dsp:txXfrm>
        <a:off x="66482" y="66482"/>
        <a:ext cx="1228922" cy="1237893"/>
      </dsp:txXfrm>
    </dsp:sp>
    <dsp:sp modelId="{8124553A-93B2-5A4A-BC3F-3DE1871F594D}">
      <dsp:nvSpPr>
        <dsp:cNvPr id="0" name=""/>
        <dsp:cNvSpPr/>
      </dsp:nvSpPr>
      <dsp:spPr>
        <a:xfrm rot="5400000">
          <a:off x="2024108" y="916340"/>
          <a:ext cx="1096685" cy="242113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Check your appliance is biogas-friendly or modify a current appliance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Using current appliances results in low-performance</a:t>
          </a:r>
        </a:p>
      </dsp:txBody>
      <dsp:txXfrm rot="-5400000">
        <a:off x="1361886" y="1632098"/>
        <a:ext cx="2367594" cy="989613"/>
      </dsp:txXfrm>
    </dsp:sp>
    <dsp:sp modelId="{2BAC74FA-6134-494B-8060-F1DAB1DEB0CB}">
      <dsp:nvSpPr>
        <dsp:cNvPr id="0" name=""/>
        <dsp:cNvSpPr/>
      </dsp:nvSpPr>
      <dsp:spPr>
        <a:xfrm>
          <a:off x="0" y="1441476"/>
          <a:ext cx="1361886" cy="13708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Check</a:t>
          </a:r>
        </a:p>
      </dsp:txBody>
      <dsp:txXfrm>
        <a:off x="66482" y="1507958"/>
        <a:ext cx="1228922" cy="1237893"/>
      </dsp:txXfrm>
    </dsp:sp>
    <dsp:sp modelId="{79891C5F-EF75-C342-A115-AEDFCE3F724C}">
      <dsp:nvSpPr>
        <dsp:cNvPr id="0" name=""/>
        <dsp:cNvSpPr/>
      </dsp:nvSpPr>
      <dsp:spPr>
        <a:xfrm rot="5400000">
          <a:off x="2024108" y="2355739"/>
          <a:ext cx="1096685" cy="242113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 with approved appliance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Cooking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Electricity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Refrigeration</a:t>
          </a:r>
        </a:p>
      </dsp:txBody>
      <dsp:txXfrm rot="-5400000">
        <a:off x="1361886" y="3071497"/>
        <a:ext cx="2367594" cy="989613"/>
      </dsp:txXfrm>
    </dsp:sp>
    <dsp:sp modelId="{BF9ECB5C-992A-D842-A560-87E472A25BAC}">
      <dsp:nvSpPr>
        <dsp:cNvPr id="0" name=""/>
        <dsp:cNvSpPr/>
      </dsp:nvSpPr>
      <dsp:spPr>
        <a:xfrm>
          <a:off x="0" y="2880876"/>
          <a:ext cx="1361886" cy="13708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</a:t>
          </a:r>
        </a:p>
      </dsp:txBody>
      <dsp:txXfrm>
        <a:off x="66482" y="2947358"/>
        <a:ext cx="1228922" cy="12378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57D70-EDE8-194D-BA7B-4B004D5CE287}">
      <dsp:nvSpPr>
        <dsp:cNvPr id="0" name=""/>
        <dsp:cNvSpPr/>
      </dsp:nvSpPr>
      <dsp:spPr>
        <a:xfrm>
          <a:off x="0" y="2032062"/>
          <a:ext cx="7915667" cy="13332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i="1" kern="1200"/>
            <a:t>Advantages: </a:t>
          </a:r>
          <a:endParaRPr lang="en-US" sz="2600" kern="1200"/>
        </a:p>
      </dsp:txBody>
      <dsp:txXfrm>
        <a:off x="0" y="2032062"/>
        <a:ext cx="7915667" cy="719956"/>
      </dsp:txXfrm>
    </dsp:sp>
    <dsp:sp modelId="{9114A023-5CBC-D744-B4A3-05D45D2DDBBD}">
      <dsp:nvSpPr>
        <dsp:cNvPr id="0" name=""/>
        <dsp:cNvSpPr/>
      </dsp:nvSpPr>
      <dsp:spPr>
        <a:xfrm>
          <a:off x="0" y="2725354"/>
          <a:ext cx="3957833" cy="6132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Increased biogas production rate</a:t>
          </a:r>
        </a:p>
      </dsp:txBody>
      <dsp:txXfrm>
        <a:off x="0" y="2725354"/>
        <a:ext cx="3957833" cy="613296"/>
      </dsp:txXfrm>
    </dsp:sp>
    <dsp:sp modelId="{AF054387-8505-E64C-BFF5-EFCF2AFF0316}">
      <dsp:nvSpPr>
        <dsp:cNvPr id="0" name=""/>
        <dsp:cNvSpPr/>
      </dsp:nvSpPr>
      <dsp:spPr>
        <a:xfrm>
          <a:off x="3957833" y="2725354"/>
          <a:ext cx="3957833" cy="6132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Responsibilities are shared</a:t>
          </a:r>
        </a:p>
      </dsp:txBody>
      <dsp:txXfrm>
        <a:off x="3957833" y="2725354"/>
        <a:ext cx="3957833" cy="613296"/>
      </dsp:txXfrm>
    </dsp:sp>
    <dsp:sp modelId="{61EF737A-C13F-E845-BC49-CE08429C6C75}">
      <dsp:nvSpPr>
        <dsp:cNvPr id="0" name=""/>
        <dsp:cNvSpPr/>
      </dsp:nvSpPr>
      <dsp:spPr>
        <a:xfrm rot="10800000">
          <a:off x="0" y="1518"/>
          <a:ext cx="7915667" cy="2050543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Combine 2+ systems to provide for more people</a:t>
          </a:r>
        </a:p>
      </dsp:txBody>
      <dsp:txXfrm rot="10800000">
        <a:off x="0" y="1518"/>
        <a:ext cx="7915667" cy="13323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C0E8E-2439-7A4F-AE73-0E48B71B21F4}">
      <dsp:nvSpPr>
        <dsp:cNvPr id="0" name=""/>
        <dsp:cNvSpPr/>
      </dsp:nvSpPr>
      <dsp:spPr>
        <a:xfrm>
          <a:off x="0" y="1952"/>
          <a:ext cx="26886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20BD2E4-6472-BC42-A9B4-B07AF132EEB0}">
      <dsp:nvSpPr>
        <dsp:cNvPr id="0" name=""/>
        <dsp:cNvSpPr/>
      </dsp:nvSpPr>
      <dsp:spPr>
        <a:xfrm>
          <a:off x="0" y="1952"/>
          <a:ext cx="2688624" cy="1331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Wastewater treatment plant in Ithaca, NY</a:t>
          </a:r>
        </a:p>
      </dsp:txBody>
      <dsp:txXfrm>
        <a:off x="0" y="1952"/>
        <a:ext cx="2688624" cy="1331307"/>
      </dsp:txXfrm>
    </dsp:sp>
    <dsp:sp modelId="{E9A96C2D-E24A-6140-981D-DA2504834527}">
      <dsp:nvSpPr>
        <dsp:cNvPr id="0" name=""/>
        <dsp:cNvSpPr/>
      </dsp:nvSpPr>
      <dsp:spPr>
        <a:xfrm>
          <a:off x="0" y="1333260"/>
          <a:ext cx="26886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F034B4-9B77-1844-A518-F1CC05D340B5}">
      <dsp:nvSpPr>
        <dsp:cNvPr id="0" name=""/>
        <dsp:cNvSpPr/>
      </dsp:nvSpPr>
      <dsp:spPr>
        <a:xfrm>
          <a:off x="0" y="1333260"/>
          <a:ext cx="2688624" cy="1331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 Person home of waste water</a:t>
          </a:r>
        </a:p>
      </dsp:txBody>
      <dsp:txXfrm>
        <a:off x="0" y="1333260"/>
        <a:ext cx="2688624" cy="1331307"/>
      </dsp:txXfrm>
    </dsp:sp>
    <dsp:sp modelId="{EC669858-B28F-8748-B49D-4B9088F2BB9B}">
      <dsp:nvSpPr>
        <dsp:cNvPr id="0" name=""/>
        <dsp:cNvSpPr/>
      </dsp:nvSpPr>
      <dsp:spPr>
        <a:xfrm>
          <a:off x="0" y="2664567"/>
          <a:ext cx="26886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3E884F-272B-F445-877E-A4C3DBF53E81}">
      <dsp:nvSpPr>
        <dsp:cNvPr id="0" name=""/>
        <dsp:cNvSpPr/>
      </dsp:nvSpPr>
      <dsp:spPr>
        <a:xfrm>
          <a:off x="0" y="2664567"/>
          <a:ext cx="2688624" cy="1331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Produces a maximum of 60 L/day biogas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(~ 20 minutes of cooking time)</a:t>
          </a:r>
        </a:p>
      </dsp:txBody>
      <dsp:txXfrm>
        <a:off x="0" y="2664567"/>
        <a:ext cx="2688624" cy="13313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5E75E-2DC1-45FB-8B58-DA58FED977A5}">
      <dsp:nvSpPr>
        <dsp:cNvPr id="0" name=""/>
        <dsp:cNvSpPr/>
      </dsp:nvSpPr>
      <dsp:spPr>
        <a:xfrm>
          <a:off x="0" y="1720"/>
          <a:ext cx="5889686" cy="7332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69F16-9291-44A0-90D6-B8ACBD700055}">
      <dsp:nvSpPr>
        <dsp:cNvPr id="0" name=""/>
        <dsp:cNvSpPr/>
      </dsp:nvSpPr>
      <dsp:spPr>
        <a:xfrm>
          <a:off x="221797" y="166693"/>
          <a:ext cx="403267" cy="4032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78A69-302F-4F72-9352-CE0328B00203}">
      <dsp:nvSpPr>
        <dsp:cNvPr id="0" name=""/>
        <dsp:cNvSpPr/>
      </dsp:nvSpPr>
      <dsp:spPr>
        <a:xfrm>
          <a:off x="846861" y="1720"/>
          <a:ext cx="5042824" cy="733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598" tIns="77598" rIns="77598" bIns="7759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Electric-free</a:t>
          </a:r>
        </a:p>
      </dsp:txBody>
      <dsp:txXfrm>
        <a:off x="846861" y="1720"/>
        <a:ext cx="5042824" cy="733213"/>
      </dsp:txXfrm>
    </dsp:sp>
    <dsp:sp modelId="{F6937943-9B14-4AAB-A3CA-A6C2CBFA36AA}">
      <dsp:nvSpPr>
        <dsp:cNvPr id="0" name=""/>
        <dsp:cNvSpPr/>
      </dsp:nvSpPr>
      <dsp:spPr>
        <a:xfrm>
          <a:off x="0" y="918237"/>
          <a:ext cx="5889686" cy="7332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11655-E301-4CF9-BD42-C14663E34FAE}">
      <dsp:nvSpPr>
        <dsp:cNvPr id="0" name=""/>
        <dsp:cNvSpPr/>
      </dsp:nvSpPr>
      <dsp:spPr>
        <a:xfrm>
          <a:off x="221797" y="1083210"/>
          <a:ext cx="403267" cy="4032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53AF0-4B3A-40CF-B40B-AC7EB439E036}">
      <dsp:nvSpPr>
        <dsp:cNvPr id="0" name=""/>
        <dsp:cNvSpPr/>
      </dsp:nvSpPr>
      <dsp:spPr>
        <a:xfrm>
          <a:off x="846861" y="918237"/>
          <a:ext cx="5042824" cy="733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598" tIns="77598" rIns="77598" bIns="7759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Low space requirement</a:t>
          </a:r>
        </a:p>
      </dsp:txBody>
      <dsp:txXfrm>
        <a:off x="846861" y="918237"/>
        <a:ext cx="5042824" cy="733213"/>
      </dsp:txXfrm>
    </dsp:sp>
    <dsp:sp modelId="{500CDA46-61F0-49C3-BDD9-9675C2C2A2C1}">
      <dsp:nvSpPr>
        <dsp:cNvPr id="0" name=""/>
        <dsp:cNvSpPr/>
      </dsp:nvSpPr>
      <dsp:spPr>
        <a:xfrm>
          <a:off x="0" y="1834755"/>
          <a:ext cx="5889686" cy="7332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8F197-B4F2-4690-893F-9D889674EEC4}">
      <dsp:nvSpPr>
        <dsp:cNvPr id="0" name=""/>
        <dsp:cNvSpPr/>
      </dsp:nvSpPr>
      <dsp:spPr>
        <a:xfrm>
          <a:off x="221797" y="1999728"/>
          <a:ext cx="403267" cy="4032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69BBC-5291-4EC7-8F75-56E478623DAD}">
      <dsp:nvSpPr>
        <dsp:cNvPr id="0" name=""/>
        <dsp:cNvSpPr/>
      </dsp:nvSpPr>
      <dsp:spPr>
        <a:xfrm>
          <a:off x="846861" y="1834755"/>
          <a:ext cx="5042824" cy="733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598" tIns="77598" rIns="77598" bIns="7759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Biogas production (fuel, lighting) </a:t>
          </a:r>
        </a:p>
      </dsp:txBody>
      <dsp:txXfrm>
        <a:off x="846861" y="1834755"/>
        <a:ext cx="5042824" cy="733213"/>
      </dsp:txXfrm>
    </dsp:sp>
    <dsp:sp modelId="{736E2639-86B4-4225-97A5-352CA4E643DA}">
      <dsp:nvSpPr>
        <dsp:cNvPr id="0" name=""/>
        <dsp:cNvSpPr/>
      </dsp:nvSpPr>
      <dsp:spPr>
        <a:xfrm>
          <a:off x="0" y="2751272"/>
          <a:ext cx="5889686" cy="7332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7B863-F5E3-495E-9C5C-231486C434E5}">
      <dsp:nvSpPr>
        <dsp:cNvPr id="0" name=""/>
        <dsp:cNvSpPr/>
      </dsp:nvSpPr>
      <dsp:spPr>
        <a:xfrm>
          <a:off x="221797" y="2916245"/>
          <a:ext cx="403267" cy="4032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A9B31-BF7E-4C6F-9AEE-0D7C22EC65AC}">
      <dsp:nvSpPr>
        <dsp:cNvPr id="0" name=""/>
        <dsp:cNvSpPr/>
      </dsp:nvSpPr>
      <dsp:spPr>
        <a:xfrm>
          <a:off x="846861" y="2751272"/>
          <a:ext cx="5042824" cy="733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598" tIns="77598" rIns="77598" bIns="7759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Low sludge production</a:t>
          </a:r>
        </a:p>
      </dsp:txBody>
      <dsp:txXfrm>
        <a:off x="846861" y="2751272"/>
        <a:ext cx="5042824" cy="733213"/>
      </dsp:txXfrm>
    </dsp:sp>
    <dsp:sp modelId="{34D59FE5-8962-4FEC-9B4C-141B9DC6D9F0}">
      <dsp:nvSpPr>
        <dsp:cNvPr id="0" name=""/>
        <dsp:cNvSpPr/>
      </dsp:nvSpPr>
      <dsp:spPr>
        <a:xfrm>
          <a:off x="0" y="3667789"/>
          <a:ext cx="5889686" cy="7332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CE0A9-F879-4F1D-96CC-BD45C3E40AF2}">
      <dsp:nvSpPr>
        <dsp:cNvPr id="0" name=""/>
        <dsp:cNvSpPr/>
      </dsp:nvSpPr>
      <dsp:spPr>
        <a:xfrm>
          <a:off x="221797" y="3832762"/>
          <a:ext cx="403267" cy="4032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04CBD-FE40-4E78-A42E-5D29CFFD04CA}">
      <dsp:nvSpPr>
        <dsp:cNvPr id="0" name=""/>
        <dsp:cNvSpPr/>
      </dsp:nvSpPr>
      <dsp:spPr>
        <a:xfrm>
          <a:off x="846861" y="3667789"/>
          <a:ext cx="5042824" cy="733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598" tIns="77598" rIns="77598" bIns="7759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 efficiency </a:t>
          </a:r>
        </a:p>
      </dsp:txBody>
      <dsp:txXfrm>
        <a:off x="846861" y="3667789"/>
        <a:ext cx="5042824" cy="733213"/>
      </dsp:txXfrm>
    </dsp:sp>
    <dsp:sp modelId="{CA2F409A-D4DB-4A29-937F-076265AAB87B}">
      <dsp:nvSpPr>
        <dsp:cNvPr id="0" name=""/>
        <dsp:cNvSpPr/>
      </dsp:nvSpPr>
      <dsp:spPr>
        <a:xfrm>
          <a:off x="0" y="4584306"/>
          <a:ext cx="5889686" cy="7332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0945A-3D1D-4B98-9184-377557ACAB01}">
      <dsp:nvSpPr>
        <dsp:cNvPr id="0" name=""/>
        <dsp:cNvSpPr/>
      </dsp:nvSpPr>
      <dsp:spPr>
        <a:xfrm>
          <a:off x="221797" y="4749279"/>
          <a:ext cx="403267" cy="4032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C4937-77FA-434C-9345-056ABE154BF1}">
      <dsp:nvSpPr>
        <dsp:cNvPr id="0" name=""/>
        <dsp:cNvSpPr/>
      </dsp:nvSpPr>
      <dsp:spPr>
        <a:xfrm>
          <a:off x="846861" y="4584306"/>
          <a:ext cx="5042824" cy="733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598" tIns="77598" rIns="77598" bIns="7759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mixing required</a:t>
          </a:r>
        </a:p>
      </dsp:txBody>
      <dsp:txXfrm>
        <a:off x="846861" y="4584306"/>
        <a:ext cx="5042824" cy="7332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D2DE5-771D-4F36-A4F1-195C290FE2AF}">
      <dsp:nvSpPr>
        <dsp:cNvPr id="0" name=""/>
        <dsp:cNvSpPr/>
      </dsp:nvSpPr>
      <dsp:spPr>
        <a:xfrm>
          <a:off x="461333" y="378417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485E2-EDBA-4B12-8F4D-0639D3DB22C0}">
      <dsp:nvSpPr>
        <dsp:cNvPr id="0" name=""/>
        <dsp:cNvSpPr/>
      </dsp:nvSpPr>
      <dsp:spPr>
        <a:xfrm>
          <a:off x="768458" y="685542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07239-8B7A-4EF9-9B52-53C3ACCFB7EE}">
      <dsp:nvSpPr>
        <dsp:cNvPr id="0" name=""/>
        <dsp:cNvSpPr/>
      </dsp:nvSpPr>
      <dsp:spPr>
        <a:xfrm>
          <a:off x="645" y="2268417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Sanitation for pathogens and nutrients</a:t>
          </a:r>
        </a:p>
      </dsp:txBody>
      <dsp:txXfrm>
        <a:off x="645" y="2268417"/>
        <a:ext cx="2362500" cy="720000"/>
      </dsp:txXfrm>
    </dsp:sp>
    <dsp:sp modelId="{130C2644-CE60-470E-9BA8-A1529F5EBDE6}">
      <dsp:nvSpPr>
        <dsp:cNvPr id="0" name=""/>
        <dsp:cNvSpPr/>
      </dsp:nvSpPr>
      <dsp:spPr>
        <a:xfrm>
          <a:off x="3237270" y="378417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0E22A-4101-49B9-A62D-602253C9A615}">
      <dsp:nvSpPr>
        <dsp:cNvPr id="0" name=""/>
        <dsp:cNvSpPr/>
      </dsp:nvSpPr>
      <dsp:spPr>
        <a:xfrm>
          <a:off x="3544396" y="685542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E2D2C-1073-4F82-A853-6DF0376F3365}">
      <dsp:nvSpPr>
        <dsp:cNvPr id="0" name=""/>
        <dsp:cNvSpPr/>
      </dsp:nvSpPr>
      <dsp:spPr>
        <a:xfrm>
          <a:off x="2776583" y="2268417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Chance of repairs</a:t>
          </a:r>
        </a:p>
      </dsp:txBody>
      <dsp:txXfrm>
        <a:off x="2776583" y="2268417"/>
        <a:ext cx="2362500" cy="720000"/>
      </dsp:txXfrm>
    </dsp:sp>
    <dsp:sp modelId="{F0AE57A2-EEFA-4AA2-A790-032263CBA9A7}">
      <dsp:nvSpPr>
        <dsp:cNvPr id="0" name=""/>
        <dsp:cNvSpPr/>
      </dsp:nvSpPr>
      <dsp:spPr>
        <a:xfrm>
          <a:off x="6013208" y="378417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180E1-39E7-41F2-85F6-61AB85712666}">
      <dsp:nvSpPr>
        <dsp:cNvPr id="0" name=""/>
        <dsp:cNvSpPr/>
      </dsp:nvSpPr>
      <dsp:spPr>
        <a:xfrm>
          <a:off x="6320333" y="685542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A0B9B-3EA5-48F5-80D1-35F462AC9ABA}">
      <dsp:nvSpPr>
        <dsp:cNvPr id="0" name=""/>
        <dsp:cNvSpPr/>
      </dsp:nvSpPr>
      <dsp:spPr>
        <a:xfrm>
          <a:off x="5552520" y="2268417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Collection and distribution of biogas</a:t>
          </a:r>
        </a:p>
      </dsp:txBody>
      <dsp:txXfrm>
        <a:off x="5552520" y="2268417"/>
        <a:ext cx="2362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D839C-75DD-4DA6-9548-1E88C18064D2}">
      <dsp:nvSpPr>
        <dsp:cNvPr id="0" name=""/>
        <dsp:cNvSpPr/>
      </dsp:nvSpPr>
      <dsp:spPr>
        <a:xfrm>
          <a:off x="0" y="2207"/>
          <a:ext cx="5889686" cy="11189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323F5-C3F2-4C3D-BA07-0F7BFAEBDD56}">
      <dsp:nvSpPr>
        <dsp:cNvPr id="0" name=""/>
        <dsp:cNvSpPr/>
      </dsp:nvSpPr>
      <dsp:spPr>
        <a:xfrm>
          <a:off x="338470" y="253962"/>
          <a:ext cx="615400" cy="61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33FA1-AA4B-46DF-BB6D-243CE1A9D68E}">
      <dsp:nvSpPr>
        <dsp:cNvPr id="0" name=""/>
        <dsp:cNvSpPr/>
      </dsp:nvSpPr>
      <dsp:spPr>
        <a:xfrm>
          <a:off x="1292341" y="2207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Flexible for our system</a:t>
          </a:r>
        </a:p>
      </dsp:txBody>
      <dsp:txXfrm>
        <a:off x="1292341" y="2207"/>
        <a:ext cx="4597344" cy="1118910"/>
      </dsp:txXfrm>
    </dsp:sp>
    <dsp:sp modelId="{58B04EC2-423F-485E-A2D4-919FDAF02140}">
      <dsp:nvSpPr>
        <dsp:cNvPr id="0" name=""/>
        <dsp:cNvSpPr/>
      </dsp:nvSpPr>
      <dsp:spPr>
        <a:xfrm>
          <a:off x="0" y="1400846"/>
          <a:ext cx="5889686" cy="11189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84BE1-F005-4F1E-9551-9AF242F05644}">
      <dsp:nvSpPr>
        <dsp:cNvPr id="0" name=""/>
        <dsp:cNvSpPr/>
      </dsp:nvSpPr>
      <dsp:spPr>
        <a:xfrm>
          <a:off x="338470" y="1652600"/>
          <a:ext cx="615400" cy="61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D35C-720F-4DB1-8F5A-959DE4EBB424}">
      <dsp:nvSpPr>
        <dsp:cNvPr id="0" name=""/>
        <dsp:cNvSpPr/>
      </dsp:nvSpPr>
      <dsp:spPr>
        <a:xfrm>
          <a:off x="1292341" y="1400846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High efficiency</a:t>
          </a:r>
        </a:p>
      </dsp:txBody>
      <dsp:txXfrm>
        <a:off x="1292341" y="1400846"/>
        <a:ext cx="4597344" cy="1118910"/>
      </dsp:txXfrm>
    </dsp:sp>
    <dsp:sp modelId="{8D41167D-2C22-4924-912B-40ECA10544D2}">
      <dsp:nvSpPr>
        <dsp:cNvPr id="0" name=""/>
        <dsp:cNvSpPr/>
      </dsp:nvSpPr>
      <dsp:spPr>
        <a:xfrm>
          <a:off x="0" y="2799484"/>
          <a:ext cx="5889686" cy="11189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E1930-1A38-4924-83F6-7B08A159DF79}">
      <dsp:nvSpPr>
        <dsp:cNvPr id="0" name=""/>
        <dsp:cNvSpPr/>
      </dsp:nvSpPr>
      <dsp:spPr>
        <a:xfrm>
          <a:off x="338470" y="3051239"/>
          <a:ext cx="615400" cy="61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B58B7-F9C1-4A0B-AD6E-4470277287F0}">
      <dsp:nvSpPr>
        <dsp:cNvPr id="0" name=""/>
        <dsp:cNvSpPr/>
      </dsp:nvSpPr>
      <dsp:spPr>
        <a:xfrm>
          <a:off x="1292341" y="2799484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Low operational cost and land requirements</a:t>
          </a:r>
        </a:p>
      </dsp:txBody>
      <dsp:txXfrm>
        <a:off x="1292341" y="2799484"/>
        <a:ext cx="4597344" cy="1118910"/>
      </dsp:txXfrm>
    </dsp:sp>
    <dsp:sp modelId="{F02AE345-0F27-4BDF-8640-8FAD2EA6C32E}">
      <dsp:nvSpPr>
        <dsp:cNvPr id="0" name=""/>
        <dsp:cNvSpPr/>
      </dsp:nvSpPr>
      <dsp:spPr>
        <a:xfrm>
          <a:off x="0" y="4198122"/>
          <a:ext cx="5889686" cy="11189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CDB2F-A5FE-4637-BE20-B1949F1C4BB2}">
      <dsp:nvSpPr>
        <dsp:cNvPr id="0" name=""/>
        <dsp:cNvSpPr/>
      </dsp:nvSpPr>
      <dsp:spPr>
        <a:xfrm>
          <a:off x="338470" y="4449877"/>
          <a:ext cx="615400" cy="615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EDE5D-F59E-45E7-9D8B-6CC3EB1BD238}">
      <dsp:nvSpPr>
        <dsp:cNvPr id="0" name=""/>
        <dsp:cNvSpPr/>
      </dsp:nvSpPr>
      <dsp:spPr>
        <a:xfrm>
          <a:off x="1292341" y="4198122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/>
            <a:t>Cons</a:t>
          </a:r>
          <a:r>
            <a:rPr lang="en-US" sz="1800" kern="1200"/>
            <a:t>: need packing media, need another method for ammonia removal and sludge treatment, and high construction costs</a:t>
          </a:r>
        </a:p>
      </dsp:txBody>
      <dsp:txXfrm>
        <a:off x="1292341" y="4198122"/>
        <a:ext cx="4597344" cy="11189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25BD2-A1DC-C245-958D-4BEC5F6415BA}">
      <dsp:nvSpPr>
        <dsp:cNvPr id="0" name=""/>
        <dsp:cNvSpPr/>
      </dsp:nvSpPr>
      <dsp:spPr>
        <a:xfrm>
          <a:off x="0" y="489630"/>
          <a:ext cx="5889686" cy="10266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Simple and low maintenance</a:t>
          </a:r>
        </a:p>
      </dsp:txBody>
      <dsp:txXfrm>
        <a:off x="50118" y="539748"/>
        <a:ext cx="5789450" cy="926439"/>
      </dsp:txXfrm>
    </dsp:sp>
    <dsp:sp modelId="{D3A76CC4-0D78-1A4E-A49B-E572F314C803}">
      <dsp:nvSpPr>
        <dsp:cNvPr id="0" name=""/>
        <dsp:cNvSpPr/>
      </dsp:nvSpPr>
      <dsp:spPr>
        <a:xfrm>
          <a:off x="0" y="1594065"/>
          <a:ext cx="5889686" cy="10266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No energy requirement</a:t>
          </a:r>
        </a:p>
      </dsp:txBody>
      <dsp:txXfrm>
        <a:off x="50118" y="1644183"/>
        <a:ext cx="5789450" cy="926439"/>
      </dsp:txXfrm>
    </dsp:sp>
    <dsp:sp modelId="{0B798BA8-9AEE-1A45-9DFF-A041B5AFEDAA}">
      <dsp:nvSpPr>
        <dsp:cNvPr id="0" name=""/>
        <dsp:cNvSpPr/>
      </dsp:nvSpPr>
      <dsp:spPr>
        <a:xfrm>
          <a:off x="0" y="2698500"/>
          <a:ext cx="5889686" cy="10266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High COD/BOD removal regardless of climate and SS production</a:t>
          </a:r>
        </a:p>
      </dsp:txBody>
      <dsp:txXfrm>
        <a:off x="50118" y="2748618"/>
        <a:ext cx="5789450" cy="926439"/>
      </dsp:txXfrm>
    </dsp:sp>
    <dsp:sp modelId="{2B864D09-0215-8745-9E53-BE210B530ED8}">
      <dsp:nvSpPr>
        <dsp:cNvPr id="0" name=""/>
        <dsp:cNvSpPr/>
      </dsp:nvSpPr>
      <dsp:spPr>
        <a:xfrm>
          <a:off x="0" y="3802935"/>
          <a:ext cx="5889686" cy="10266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i="1" kern="1200"/>
            <a:t>Cons</a:t>
          </a:r>
          <a:r>
            <a:rPr lang="en-US" sz="2700" kern="1200"/>
            <a:t>: requires land and high SS concentration</a:t>
          </a:r>
        </a:p>
      </dsp:txBody>
      <dsp:txXfrm>
        <a:off x="50118" y="3853053"/>
        <a:ext cx="5789450" cy="9264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78598-68DE-C841-9F92-BC0965AA63B2}">
      <dsp:nvSpPr>
        <dsp:cNvPr id="0" name=""/>
        <dsp:cNvSpPr/>
      </dsp:nvSpPr>
      <dsp:spPr>
        <a:xfrm>
          <a:off x="0" y="45435"/>
          <a:ext cx="5889686" cy="16602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Reliable and cheap energy feedstock</a:t>
          </a:r>
        </a:p>
      </dsp:txBody>
      <dsp:txXfrm>
        <a:off x="81046" y="126481"/>
        <a:ext cx="5727594" cy="1498138"/>
      </dsp:txXfrm>
    </dsp:sp>
    <dsp:sp modelId="{696AF068-D30B-6C48-B662-22A26FC394B3}">
      <dsp:nvSpPr>
        <dsp:cNvPr id="0" name=""/>
        <dsp:cNvSpPr/>
      </dsp:nvSpPr>
      <dsp:spPr>
        <a:xfrm>
          <a:off x="0" y="1829505"/>
          <a:ext cx="5889686" cy="16602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Healthier</a:t>
          </a:r>
        </a:p>
      </dsp:txBody>
      <dsp:txXfrm>
        <a:off x="81046" y="1910551"/>
        <a:ext cx="5727594" cy="1498138"/>
      </dsp:txXfrm>
    </dsp:sp>
    <dsp:sp modelId="{FF554569-FC6C-CE45-8E35-6DED485935E1}">
      <dsp:nvSpPr>
        <dsp:cNvPr id="0" name=""/>
        <dsp:cNvSpPr/>
      </dsp:nvSpPr>
      <dsp:spPr>
        <a:xfrm>
          <a:off x="0" y="3613575"/>
          <a:ext cx="5889686" cy="16602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Environmental impacts</a:t>
          </a:r>
        </a:p>
      </dsp:txBody>
      <dsp:txXfrm>
        <a:off x="81046" y="3694621"/>
        <a:ext cx="5727594" cy="14981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0ED47-0DC9-4247-9016-CA882BBFF5C3}">
      <dsp:nvSpPr>
        <dsp:cNvPr id="0" name=""/>
        <dsp:cNvSpPr/>
      </dsp:nvSpPr>
      <dsp:spPr>
        <a:xfrm>
          <a:off x="0" y="75547"/>
          <a:ext cx="2473645" cy="14841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Instant heat upon ignition</a:t>
          </a:r>
          <a:br>
            <a:rPr lang="en-US" sz="2300" kern="1200" dirty="0"/>
          </a:br>
          <a:r>
            <a:rPr lang="en-US" sz="2300" kern="1200" dirty="0"/>
            <a:t>(no pre-heating)</a:t>
          </a:r>
        </a:p>
      </dsp:txBody>
      <dsp:txXfrm>
        <a:off x="0" y="75547"/>
        <a:ext cx="2473645" cy="1484187"/>
      </dsp:txXfrm>
    </dsp:sp>
    <dsp:sp modelId="{096CF5C9-E38A-2046-88CE-5BD55E72AC5C}">
      <dsp:nvSpPr>
        <dsp:cNvPr id="0" name=""/>
        <dsp:cNvSpPr/>
      </dsp:nvSpPr>
      <dsp:spPr>
        <a:xfrm>
          <a:off x="2721010" y="75547"/>
          <a:ext cx="2473645" cy="1484187"/>
        </a:xfrm>
        <a:prstGeom prst="rect">
          <a:avLst/>
        </a:prstGeom>
        <a:solidFill>
          <a:schemeClr val="accent2">
            <a:hueOff val="-209531"/>
            <a:satOff val="-2415"/>
            <a:lumOff val="54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Burns cleanly</a:t>
          </a:r>
        </a:p>
      </dsp:txBody>
      <dsp:txXfrm>
        <a:off x="2721010" y="75547"/>
        <a:ext cx="2473645" cy="1484187"/>
      </dsp:txXfrm>
    </dsp:sp>
    <dsp:sp modelId="{8BEF226C-4E7F-4148-91A9-DA1A99036DF3}">
      <dsp:nvSpPr>
        <dsp:cNvPr id="0" name=""/>
        <dsp:cNvSpPr/>
      </dsp:nvSpPr>
      <dsp:spPr>
        <a:xfrm>
          <a:off x="5442021" y="75547"/>
          <a:ext cx="2473645" cy="1484187"/>
        </a:xfrm>
        <a:prstGeom prst="rect">
          <a:avLst/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Releases less greenhouse gases</a:t>
          </a:r>
        </a:p>
      </dsp:txBody>
      <dsp:txXfrm>
        <a:off x="5442021" y="75547"/>
        <a:ext cx="2473645" cy="1484187"/>
      </dsp:txXfrm>
    </dsp:sp>
    <dsp:sp modelId="{A3484979-73C2-5841-A5D4-6E9B5F3BA893}">
      <dsp:nvSpPr>
        <dsp:cNvPr id="0" name=""/>
        <dsp:cNvSpPr/>
      </dsp:nvSpPr>
      <dsp:spPr>
        <a:xfrm>
          <a:off x="1360505" y="1807099"/>
          <a:ext cx="2473645" cy="1484187"/>
        </a:xfrm>
        <a:prstGeom prst="rect">
          <a:avLst/>
        </a:prstGeom>
        <a:solidFill>
          <a:schemeClr val="accent2">
            <a:hueOff val="-628592"/>
            <a:satOff val="-7244"/>
            <a:lumOff val="16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Slurry provides fertilizer </a:t>
          </a:r>
        </a:p>
      </dsp:txBody>
      <dsp:txXfrm>
        <a:off x="1360505" y="1807099"/>
        <a:ext cx="2473645" cy="1484187"/>
      </dsp:txXfrm>
    </dsp:sp>
    <dsp:sp modelId="{C404E9D3-6451-224C-A8F7-FFDE169FBCF2}">
      <dsp:nvSpPr>
        <dsp:cNvPr id="0" name=""/>
        <dsp:cNvSpPr/>
      </dsp:nvSpPr>
      <dsp:spPr>
        <a:xfrm>
          <a:off x="4081515" y="1807099"/>
          <a:ext cx="2473645" cy="1484187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Heat can be controled</a:t>
          </a:r>
        </a:p>
      </dsp:txBody>
      <dsp:txXfrm>
        <a:off x="4081515" y="1807099"/>
        <a:ext cx="2473645" cy="14841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68DBF-68A3-48A8-A0F7-8F24C996D33E}">
      <dsp:nvSpPr>
        <dsp:cNvPr id="0" name=""/>
        <dsp:cNvSpPr/>
      </dsp:nvSpPr>
      <dsp:spPr>
        <a:xfrm>
          <a:off x="1721399" y="180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27D31-E11C-4B3E-BC30-3239F79B402F}">
      <dsp:nvSpPr>
        <dsp:cNvPr id="0" name=""/>
        <dsp:cNvSpPr/>
      </dsp:nvSpPr>
      <dsp:spPr>
        <a:xfrm>
          <a:off x="2189399" y="46980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72CB6-43F5-4EA1-B1A3-6F7A276D120B}">
      <dsp:nvSpPr>
        <dsp:cNvPr id="0" name=""/>
        <dsp:cNvSpPr/>
      </dsp:nvSpPr>
      <dsp:spPr>
        <a:xfrm>
          <a:off x="1019399" y="288180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Change appliances (cost)</a:t>
          </a:r>
        </a:p>
      </dsp:txBody>
      <dsp:txXfrm>
        <a:off x="1019399" y="2881807"/>
        <a:ext cx="3600000" cy="720000"/>
      </dsp:txXfrm>
    </dsp:sp>
    <dsp:sp modelId="{C7803F35-D4B4-4777-8B51-834055D775E9}">
      <dsp:nvSpPr>
        <dsp:cNvPr id="0" name=""/>
        <dsp:cNvSpPr/>
      </dsp:nvSpPr>
      <dsp:spPr>
        <a:xfrm>
          <a:off x="5951399" y="180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FAC67-A402-4F5B-B8C6-282A5133206A}">
      <dsp:nvSpPr>
        <dsp:cNvPr id="0" name=""/>
        <dsp:cNvSpPr/>
      </dsp:nvSpPr>
      <dsp:spPr>
        <a:xfrm>
          <a:off x="6419399" y="46980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631C1-09B1-4222-AFE0-AE7A3572A0B8}">
      <dsp:nvSpPr>
        <dsp:cNvPr id="0" name=""/>
        <dsp:cNvSpPr/>
      </dsp:nvSpPr>
      <dsp:spPr>
        <a:xfrm>
          <a:off x="5249399" y="288180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Change cooking habits </a:t>
          </a:r>
        </a:p>
      </dsp:txBody>
      <dsp:txXfrm>
        <a:off x="5249399" y="2881807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861D8-D621-4C4F-873D-BF2AF11F330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C448B-51E3-FC44-B8C9-BB1C29FE8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7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kvopedia.org/wiki/Biogas_Combustion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1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Consumption rate</a:t>
            </a:r>
            <a:r>
              <a:rPr lang="en-US" dirty="0"/>
              <a:t>: 150-400 L/hr for a biogas stove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11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6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82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effectLst/>
              </a:rPr>
              <a:t>Update</a:t>
            </a:r>
            <a:r>
              <a:rPr lang="en-US" dirty="0">
                <a:effectLst/>
              </a:rPr>
              <a:t>: Honduras gasoline prices, 04-Nov-2019 | </a:t>
            </a:r>
            <a:r>
              <a:rPr lang="en-US" dirty="0" err="1">
                <a:effectLst/>
              </a:rPr>
              <a:t>GlobalPetrolPrices.com</a:t>
            </a:r>
            <a:r>
              <a:rPr lang="en-US" dirty="0">
                <a:effectLst/>
              </a:rPr>
              <a:t>. (n.d.). Retrieved November 5, 2019, from https://</a:t>
            </a:r>
            <a:r>
              <a:rPr lang="en-US" dirty="0" err="1">
                <a:effectLst/>
              </a:rPr>
              <a:t>www.globalpetrolprices.com</a:t>
            </a:r>
            <a:r>
              <a:rPr lang="en-US" dirty="0">
                <a:effectLst/>
              </a:rPr>
              <a:t>/Honduras/</a:t>
            </a:r>
            <a:r>
              <a:rPr lang="en-US" dirty="0" err="1">
                <a:effectLst/>
              </a:rPr>
              <a:t>gasoline_prices</a:t>
            </a:r>
            <a:r>
              <a:rPr lang="en-US" dirty="0">
                <a:effectLst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1 kg firewood ~= 200 L biogas </a:t>
            </a:r>
            <a:r>
              <a:rPr lang="en-US" dirty="0">
                <a:hlinkClick r:id="rId3"/>
              </a:rPr>
              <a:t>https://akvopedia.org/wiki/Biogas_Combustion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20 </a:t>
            </a:r>
            <a:r>
              <a:rPr lang="en-US" dirty="0" err="1">
                <a:effectLst/>
              </a:rPr>
              <a:t>lb</a:t>
            </a:r>
            <a:r>
              <a:rPr lang="en-US" dirty="0">
                <a:effectLst/>
              </a:rPr>
              <a:t> tank ~= 20.5 hr cook time ~= 18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	=&gt; 17.8 L/20.5 hr cooking ~= 1 L/hr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35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4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86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0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67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77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8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4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Resp. issues arise with use of biomass (</a:t>
            </a:r>
            <a:r>
              <a:rPr lang="en-US" dirty="0" err="1"/>
              <a:t>eg</a:t>
            </a:r>
            <a:r>
              <a:rPr lang="en-US" dirty="0"/>
              <a:t> firewood)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50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97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14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81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4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81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3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0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4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1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5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25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1.jpeg"/><Relationship Id="rId7" Type="http://schemas.openxmlformats.org/officeDocument/2006/relationships/diagramData" Target="../diagrams/data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11" Type="http://schemas.microsoft.com/office/2007/relationships/diagramDrawing" Target="../diagrams/drawing10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lianzaporelagua.org/Compendio/tecnologias/t/t9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microsoft.com/office/2007/relationships/diagramDrawing" Target="../diagrams/drawing1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diagramColors" Target="../diagrams/colors2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5955-35E0-E748-B9C1-9779731B7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0683" y="3429000"/>
            <a:ext cx="6375583" cy="2268559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Upflow</a:t>
            </a:r>
            <a:r>
              <a:rPr lang="en-US" dirty="0">
                <a:solidFill>
                  <a:schemeClr val="tx1"/>
                </a:solidFill>
              </a:rPr>
              <a:t> Anaerobic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Sludge Blanket </a:t>
            </a:r>
            <a:br>
              <a:rPr lang="en-US" sz="7200" dirty="0">
                <a:solidFill>
                  <a:schemeClr val="tx1"/>
                </a:solidFill>
              </a:rPr>
            </a:br>
            <a:r>
              <a:rPr lang="en-US" sz="4000" i="1" dirty="0">
                <a:solidFill>
                  <a:schemeClr val="tx1"/>
                </a:solidFill>
              </a:rPr>
              <a:t>(UASB)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7C754-B075-594D-AE86-158863C48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4286" y="-302168"/>
            <a:ext cx="5357600" cy="1160213"/>
          </a:xfrm>
          <a:ln>
            <a:noFill/>
            <a:prstDash val="dash"/>
            <a:miter lim="800000"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Mary McGuinn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62ACC-40C4-9B49-AC77-C5D1A7EB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675" y="5957668"/>
            <a:ext cx="1998211" cy="622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5B8C6-5D27-994D-85B4-35967770F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402" y="5481880"/>
            <a:ext cx="3050431" cy="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62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C3A6B0-1B85-614E-BE87-161C7106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60" y="433148"/>
            <a:ext cx="3568357" cy="2417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A420BE-CACE-5142-83CC-9FADDFE77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686" y="3991833"/>
            <a:ext cx="4174879" cy="2305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8D75A3-E910-4D48-A947-7A68101BE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302"/>
          <a:stretch/>
        </p:blipFill>
        <p:spPr>
          <a:xfrm>
            <a:off x="7703446" y="921621"/>
            <a:ext cx="2413137" cy="5014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2B8DD1-36E9-C945-8B0F-BF3C76E5D8D1}"/>
              </a:ext>
            </a:extLst>
          </p:cNvPr>
          <p:cNvSpPr txBox="1"/>
          <p:nvPr/>
        </p:nvSpPr>
        <p:spPr>
          <a:xfrm>
            <a:off x="6194431" y="223807"/>
            <a:ext cx="5291224" cy="657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US" sz="1400" b="1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rgbClr val="000000"/>
                </a:solidFill>
              </a:rPr>
              <a:t>DOWNFLOW-HANGING SPONGE</a:t>
            </a:r>
          </a:p>
          <a:p>
            <a:pPr algn="ctr">
              <a:spcAft>
                <a:spcPts val="600"/>
              </a:spcAft>
            </a:pPr>
            <a:endParaRPr lang="en-US" sz="1400" b="1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+ Low cost, easy maintenance, simultaneous nitrification/denitrification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- Low durability of packing material, further study needed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499BA-5598-3441-89B6-8062E12B18C9}"/>
              </a:ext>
            </a:extLst>
          </p:cNvPr>
          <p:cNvSpPr txBox="1"/>
          <p:nvPr/>
        </p:nvSpPr>
        <p:spPr>
          <a:xfrm>
            <a:off x="1078860" y="65755"/>
            <a:ext cx="50171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rgbClr val="000000"/>
                </a:solidFill>
              </a:rPr>
              <a:t>DISSOLVED-AIR FLOTATION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+ High loading rates, excellent removal of </a:t>
            </a:r>
            <a:r>
              <a:rPr lang="en-US" sz="1200" dirty="0" err="1">
                <a:solidFill>
                  <a:srgbClr val="000000"/>
                </a:solidFill>
              </a:rPr>
              <a:t>Crytosporidium</a:t>
            </a:r>
            <a:r>
              <a:rPr lang="en-US" sz="1200" dirty="0">
                <a:solidFill>
                  <a:srgbClr val="000000"/>
                </a:solidFill>
              </a:rPr>
              <a:t> and Giardia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- Need coagulant/flocculant, poor removal of ammonium and fecal coliforms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6E3F7-07BE-3345-B765-E070FE413DE5}"/>
              </a:ext>
            </a:extLst>
          </p:cNvPr>
          <p:cNvSpPr txBox="1"/>
          <p:nvPr/>
        </p:nvSpPr>
        <p:spPr>
          <a:xfrm>
            <a:off x="1078861" y="3672513"/>
            <a:ext cx="5061956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rgbClr val="000000"/>
                </a:solidFill>
              </a:rPr>
              <a:t>ROTATING-BIOLOGICAL CONTACTOR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+ No recirculation required, low maintenance, good E-coli removal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- High HRT required for low temperature, needs frequent maintenance </a:t>
            </a:r>
          </a:p>
        </p:txBody>
      </p:sp>
    </p:spTree>
    <p:extLst>
      <p:ext uri="{BB962C8B-B14F-4D97-AF65-F5344CB8AC3E}">
        <p14:creationId xmlns:p14="http://schemas.microsoft.com/office/powerpoint/2010/main" val="3896443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A61D6-C34A-BE44-8ED2-D1C1381F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Option:</a:t>
            </a:r>
            <a:br>
              <a:rPr lang="en-US">
                <a:solidFill>
                  <a:schemeClr val="bg1"/>
                </a:solidFill>
              </a:rPr>
            </a:br>
            <a:r>
              <a:rPr lang="en-US" i="1">
                <a:solidFill>
                  <a:schemeClr val="bg1"/>
                </a:solidFill>
              </a:rPr>
              <a:t>Trickling Filter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A20AD1-BA27-45F9-A5DE-271CCA61B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520900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39F6969D-4E8A-0240-82E0-9A8975E047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59" y="2814230"/>
            <a:ext cx="4253182" cy="34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6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A61D6-C34A-BE44-8ED2-D1C1381F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3376992" cy="331367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Option: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Stabilizing Pond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1FEAF3-514B-4181-8B7A-61DB27598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986081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514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D51576-1E9B-5D48-9D05-E4CF0A36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600" spc="-150">
                <a:solidFill>
                  <a:srgbClr val="1F2D29"/>
                </a:solidFill>
              </a:rPr>
              <a:t>Biogas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74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687BA-E7AC-7C46-B537-ADBDC51C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About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08B7A3-3131-4B28-84F8-BB7802105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874740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888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6AE26-E87F-6647-8F00-8C71EC5C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Advantages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014A6C50-7207-4DCB-8F3F-6F08ECA1B7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484493"/>
              </p:ext>
            </p:extLst>
          </p:nvPr>
        </p:nvGraphicFramePr>
        <p:xfrm>
          <a:off x="2611807" y="2367883"/>
          <a:ext cx="7915667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8380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4483DB-3E20-4C79-B65D-8A4DA9282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544BB6-2428-4107-BAC4-C38BEA1E1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0EF79-94BA-7F44-A709-1D4E222E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4979749"/>
            <a:ext cx="9561079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Adaptations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4A426A-23A4-4D0E-BBB4-4BCA65B9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3157A-3215-4213-80F8-02CD5F588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8E70A-752F-4387-B93A-A733421201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085279"/>
              </p:ext>
            </p:extLst>
          </p:nvPr>
        </p:nvGraphicFramePr>
        <p:xfrm>
          <a:off x="1662084" y="647749"/>
          <a:ext cx="9868799" cy="3603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7524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D7EF-D1C3-E141-A3FB-A346076F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533" y="808056"/>
            <a:ext cx="3024722" cy="1249344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AA246-3C31-6042-84FF-AA679D9A6A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45" r="16743"/>
          <a:stretch/>
        </p:blipFill>
        <p:spPr>
          <a:xfrm>
            <a:off x="1619161" y="1097306"/>
            <a:ext cx="3783017" cy="46579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47A0B19-6FBB-4C81-8325-EE72E1E5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152962"/>
              </p:ext>
            </p:extLst>
          </p:nvPr>
        </p:nvGraphicFramePr>
        <p:xfrm>
          <a:off x="6483658" y="1501447"/>
          <a:ext cx="3783017" cy="4253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24055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D5B0B43F-2CE7-4C6C-BABC-EE342B328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85459F07-63F9-48CF-B725-A873C4BC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14B83E1E-DAC1-4851-84FF-D6FE1649D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44" name="Picture 22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 useBgFill="1">
        <p:nvSpPr>
          <p:cNvPr id="45" name="Rectangle 24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6">
            <a:extLst>
              <a:ext uri="{FF2B5EF4-FFF2-40B4-BE49-F238E27FC236}">
                <a16:creationId xmlns:a16="http://schemas.microsoft.com/office/drawing/2014/main" id="{9FCFF961-4E84-4FD1-859C-B7F410031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" y="0"/>
            <a:ext cx="46325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ABC3F-245B-1C4B-B565-B444D2B3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00" y="1201723"/>
            <a:ext cx="2888120" cy="4454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Biogas Compatible Devices</a:t>
            </a:r>
            <a:br>
              <a:rPr lang="en-US" sz="3600"/>
            </a:br>
            <a:r>
              <a:rPr lang="en-US" sz="3600"/>
              <a:t>Cooking</a:t>
            </a:r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DF737BB4-6553-47A8-893F-178A10C6B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6FE14-7D4F-874F-ABE0-6C771DFB5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9969" y="647750"/>
            <a:ext cx="585093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10000"/>
              </a:lnSpc>
            </a:pPr>
            <a:r>
              <a:rPr lang="en-US" sz="1500" b="1" dirty="0"/>
              <a:t>Gas Cooker/Stove Specific for Biogas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Simple and easy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Versatile in terms of pot type and size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Easy to clean and repair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Moderate cost</a:t>
            </a:r>
            <a:endParaRPr lang="en-US" sz="1500" b="1" dirty="0"/>
          </a:p>
          <a:p>
            <a:pPr marL="0" indent="0">
              <a:lnSpc>
                <a:spcPct val="110000"/>
              </a:lnSpc>
            </a:pPr>
            <a:endParaRPr lang="en-US" sz="1500" b="1" dirty="0"/>
          </a:p>
          <a:p>
            <a:pPr marL="0" indent="0">
              <a:lnSpc>
                <a:spcPct val="110000"/>
              </a:lnSpc>
            </a:pPr>
            <a:r>
              <a:rPr lang="en-US" sz="1500" b="1" dirty="0"/>
              <a:t>Modified Commercial Burner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This will result in low-performance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Expand the injector cross-section 2-4x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Increase size of jets (if needed)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Biogas pressure is between 75 to 150 mm of water column</a:t>
            </a:r>
          </a:p>
          <a:p>
            <a:pPr>
              <a:lnSpc>
                <a:spcPct val="110000"/>
              </a:lnSpc>
            </a:pPr>
            <a:r>
              <a:rPr lang="en-US" sz="1500" i="1" dirty="0"/>
              <a:t>Goal</a:t>
            </a:r>
            <a:r>
              <a:rPr lang="en-US" sz="1500" dirty="0"/>
              <a:t>: achieve a stable, compact, bluish flame</a:t>
            </a:r>
          </a:p>
        </p:txBody>
      </p:sp>
    </p:spTree>
    <p:extLst>
      <p:ext uri="{BB962C8B-B14F-4D97-AF65-F5344CB8AC3E}">
        <p14:creationId xmlns:p14="http://schemas.microsoft.com/office/powerpoint/2010/main" val="2130834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B04BE-EADF-EF45-B02A-EFC0B4167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98861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Modified Gas Stove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225A7F-1106-E24F-B32A-361B9405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1985963"/>
            <a:ext cx="3988614" cy="45029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About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Need to modify because butane/propane is approximately 3x more powerful to burn than biogas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Experimental matter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Preferred modified stove burner – Lotus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How to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Expand injector cross section by 2-4x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Increase size of jet openings (if possible)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Can be done with electric drill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21E9C6-501B-1048-A37F-3DB0FDAE5A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76" r="18706" b="2"/>
          <a:stretch/>
        </p:blipFill>
        <p:spPr>
          <a:xfrm>
            <a:off x="6238943" y="227"/>
            <a:ext cx="5003577" cy="64886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E1399-505F-6745-9B3E-5AD9483747AC}"/>
              </a:ext>
            </a:extLst>
          </p:cNvPr>
          <p:cNvSpPr txBox="1"/>
          <p:nvPr/>
        </p:nvSpPr>
        <p:spPr>
          <a:xfrm>
            <a:off x="6238943" y="6488895"/>
            <a:ext cx="5003577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</a:rPr>
              <a:t>Lotus burner</a:t>
            </a:r>
          </a:p>
        </p:txBody>
      </p:sp>
    </p:spTree>
    <p:extLst>
      <p:ext uri="{BB962C8B-B14F-4D97-AF65-F5344CB8AC3E}">
        <p14:creationId xmlns:p14="http://schemas.microsoft.com/office/powerpoint/2010/main" val="328419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13F27-BDA0-FF4A-ADA6-A8E1CF38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rgbClr val="1F2D29"/>
                </a:solidFill>
              </a:rPr>
              <a:t>AguaClara </a:t>
            </a:r>
            <a:r>
              <a:rPr lang="en-US" sz="4400" i="1">
                <a:solidFill>
                  <a:srgbClr val="1F2D29"/>
                </a:solidFill>
              </a:rPr>
              <a:t>Cornell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9890C-B915-7543-A544-3EE29174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rgbClr val="1F2D29"/>
                </a:solidFill>
              </a:rPr>
              <a:t>Uphold and protect the fundamental human right to access safe drinking water.</a:t>
            </a:r>
          </a:p>
          <a:p>
            <a:r>
              <a:rPr lang="en-US" sz="1600">
                <a:solidFill>
                  <a:srgbClr val="1F2D29"/>
                </a:solidFill>
              </a:rPr>
              <a:t>Students lead the innovation process, learn from each other, and foster a collaborative environment.</a:t>
            </a:r>
          </a:p>
          <a:p>
            <a:r>
              <a:rPr lang="en-US" sz="1600">
                <a:solidFill>
                  <a:srgbClr val="1F2D29"/>
                </a:solidFill>
              </a:rPr>
              <a:t>Develop sustainable alternatives to current technologies.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C31789-D2FC-C143-A6DB-8B64C6F4D293}"/>
              </a:ext>
            </a:extLst>
          </p:cNvPr>
          <p:cNvSpPr/>
          <p:nvPr/>
        </p:nvSpPr>
        <p:spPr>
          <a:xfrm>
            <a:off x="494973" y="5628502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Research. Invent. Design. Engage.</a:t>
            </a:r>
          </a:p>
        </p:txBody>
      </p:sp>
    </p:spTree>
    <p:extLst>
      <p:ext uri="{BB962C8B-B14F-4D97-AF65-F5344CB8AC3E}">
        <p14:creationId xmlns:p14="http://schemas.microsoft.com/office/powerpoint/2010/main" val="2646893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BA0D53-F452-2D40-8E43-05AF81215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600" spc="-150">
                <a:solidFill>
                  <a:srgbClr val="1F2D29"/>
                </a:solidFill>
              </a:rPr>
              <a:t>Other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38FFA-6AD0-7F4F-A52B-852E36BA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Collective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D006C9-D1A6-43C3-A82C-EA881A589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8660394"/>
              </p:ext>
            </p:extLst>
          </p:nvPr>
        </p:nvGraphicFramePr>
        <p:xfrm>
          <a:off x="2611807" y="2367883"/>
          <a:ext cx="7915667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363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5228B-BA1E-1C42-8802-06028705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09" y="326017"/>
            <a:ext cx="7710140" cy="1077229"/>
          </a:xfrm>
        </p:spPr>
        <p:txBody>
          <a:bodyPr anchor="b">
            <a:normAutofit/>
          </a:bodyPr>
          <a:lstStyle/>
          <a:p>
            <a:r>
              <a:rPr lang="en-US" dirty="0"/>
              <a:t>Savings</a:t>
            </a:r>
            <a:br>
              <a:rPr lang="en-US" dirty="0"/>
            </a:br>
            <a:r>
              <a:rPr lang="en-US" i="1" dirty="0"/>
              <a:t>Propane –&gt; Biogas</a:t>
            </a:r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16E2DAB7-48CB-400E-9ED2-FB1762BE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89439" y="326017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ED18F-8724-814E-A0C8-56292BDFF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308" y="1591733"/>
            <a:ext cx="7710141" cy="468488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25.70 lempira per liter</a:t>
            </a:r>
          </a:p>
          <a:p>
            <a:pPr>
              <a:lnSpc>
                <a:spcPct val="110000"/>
              </a:lnSpc>
            </a:pPr>
            <a:r>
              <a:rPr lang="en-US" b="1" dirty="0"/>
              <a:t>Propane</a:t>
            </a:r>
            <a:r>
              <a:rPr lang="en-US" dirty="0"/>
              <a:t>: 1 liter/</a:t>
            </a:r>
            <a:r>
              <a:rPr lang="en-US" dirty="0" err="1"/>
              <a:t>hr</a:t>
            </a:r>
            <a:r>
              <a:rPr lang="en-US" dirty="0"/>
              <a:t> of cook time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Biogas</a:t>
            </a:r>
            <a:r>
              <a:rPr lang="en-US" dirty="0"/>
              <a:t>: 150 liter/</a:t>
            </a:r>
            <a:r>
              <a:rPr lang="en-US" dirty="0" err="1"/>
              <a:t>hr</a:t>
            </a:r>
            <a:r>
              <a:rPr lang="en-US" dirty="0"/>
              <a:t> of cook time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1</a:t>
            </a:r>
            <a:r>
              <a:rPr lang="en-US" dirty="0"/>
              <a:t> </a:t>
            </a:r>
            <a:r>
              <a:rPr lang="en-US" i="1" dirty="0"/>
              <a:t>day</a:t>
            </a:r>
            <a:r>
              <a:rPr lang="en-US" dirty="0"/>
              <a:t> of biogas production from </a:t>
            </a:r>
            <a:r>
              <a:rPr lang="en-US" b="1" dirty="0"/>
              <a:t>1</a:t>
            </a:r>
            <a:r>
              <a:rPr lang="en-US" dirty="0"/>
              <a:t> UASB unit saves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 			~  11.0 Lempira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1</a:t>
            </a:r>
            <a:r>
              <a:rPr lang="en-US" dirty="0"/>
              <a:t> </a:t>
            </a:r>
            <a:r>
              <a:rPr lang="en-US" i="1" dirty="0"/>
              <a:t>year</a:t>
            </a:r>
            <a:r>
              <a:rPr lang="en-US" dirty="0"/>
              <a:t> of biogas production from </a:t>
            </a:r>
            <a:r>
              <a:rPr lang="en-US" b="1" dirty="0"/>
              <a:t>1</a:t>
            </a:r>
            <a:r>
              <a:rPr lang="en-US" dirty="0"/>
              <a:t> UASB unit saves</a:t>
            </a: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 			~  4015.0 Lempira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* Estimates from Tegucigalpa prices,</a:t>
            </a:r>
          </a:p>
        </p:txBody>
      </p:sp>
    </p:spTree>
    <p:extLst>
      <p:ext uri="{BB962C8B-B14F-4D97-AF65-F5344CB8AC3E}">
        <p14:creationId xmlns:p14="http://schemas.microsoft.com/office/powerpoint/2010/main" val="1222284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B57E-7D24-B449-8E23-C2A07240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Biogas Results</a:t>
            </a:r>
            <a:endParaRPr lang="en-US" i="1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0FFBAA-A2F0-B944-98C8-8B4740B6EA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409310"/>
              </p:ext>
            </p:extLst>
          </p:nvPr>
        </p:nvGraphicFramePr>
        <p:xfrm>
          <a:off x="2318658" y="2382556"/>
          <a:ext cx="8768442" cy="35894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32956">
                  <a:extLst>
                    <a:ext uri="{9D8B030D-6E8A-4147-A177-3AD203B41FA5}">
                      <a16:colId xmlns:a16="http://schemas.microsoft.com/office/drawing/2014/main" val="201319584"/>
                    </a:ext>
                  </a:extLst>
                </a:gridCol>
                <a:gridCol w="3412672">
                  <a:extLst>
                    <a:ext uri="{9D8B030D-6E8A-4147-A177-3AD203B41FA5}">
                      <a16:colId xmlns:a16="http://schemas.microsoft.com/office/drawing/2014/main" val="4231519833"/>
                    </a:ext>
                  </a:extLst>
                </a:gridCol>
                <a:gridCol w="2922814">
                  <a:extLst>
                    <a:ext uri="{9D8B030D-6E8A-4147-A177-3AD203B41FA5}">
                      <a16:colId xmlns:a16="http://schemas.microsoft.com/office/drawing/2014/main" val="1964052238"/>
                    </a:ext>
                  </a:extLst>
                </a:gridCol>
              </a:tblGrid>
              <a:tr h="911574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Household Burner</a:t>
                      </a:r>
                    </a:p>
                  </a:txBody>
                  <a:tcPr marL="163311" marR="163311" marT="81656" marB="816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Refrigerator (100 L)</a:t>
                      </a:r>
                      <a:endParaRPr lang="en-US" sz="2300" b="0"/>
                    </a:p>
                  </a:txBody>
                  <a:tcPr marL="163311" marR="163311" marT="81656" marB="816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Gas Lamp</a:t>
                      </a:r>
                    </a:p>
                    <a:p>
                      <a:pPr algn="ctr"/>
                      <a:r>
                        <a:rPr lang="en-US" sz="2300"/>
                        <a:t>(60 W bulb)</a:t>
                      </a:r>
                    </a:p>
                  </a:txBody>
                  <a:tcPr marL="163311" marR="163311" marT="81656" marB="81656"/>
                </a:tc>
                <a:extLst>
                  <a:ext uri="{0D108BD9-81ED-4DB2-BD59-A6C34878D82A}">
                    <a16:rowId xmlns:a16="http://schemas.microsoft.com/office/drawing/2014/main" val="1890077362"/>
                  </a:ext>
                </a:extLst>
              </a:tr>
              <a:tr h="2425914">
                <a:tc>
                  <a:txBody>
                    <a:bodyPr/>
                    <a:lstStyle/>
                    <a:p>
                      <a:pPr algn="ctr"/>
                      <a:r>
                        <a:rPr lang="en-US" sz="2100" b="0"/>
                        <a:t>60 L of biogas</a:t>
                      </a:r>
                    </a:p>
                    <a:p>
                      <a:pPr algn="ctr"/>
                      <a:endParaRPr lang="en-US" sz="2900" b="1"/>
                    </a:p>
                    <a:p>
                      <a:pPr algn="ctr"/>
                      <a:r>
                        <a:rPr lang="en-US" sz="2900" b="1"/>
                        <a:t>⟹</a:t>
                      </a:r>
                    </a:p>
                    <a:p>
                      <a:pPr algn="ctr"/>
                      <a:endParaRPr lang="en-US" sz="2100" b="0"/>
                    </a:p>
                    <a:p>
                      <a:pPr algn="ctr"/>
                      <a:r>
                        <a:rPr lang="en-US" sz="2300" b="1">
                          <a:solidFill>
                            <a:srgbClr val="FF0000"/>
                          </a:solidFill>
                        </a:rPr>
                        <a:t>20 min </a:t>
                      </a:r>
                    </a:p>
                    <a:p>
                      <a:pPr algn="ctr"/>
                      <a:r>
                        <a:rPr lang="en-US" sz="2100" b="0"/>
                        <a:t>of cooking time</a:t>
                      </a:r>
                    </a:p>
                  </a:txBody>
                  <a:tcPr marL="163311" marR="163311" marT="81656" marB="816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/>
                        <a:t>60 L of biogas</a:t>
                      </a:r>
                    </a:p>
                    <a:p>
                      <a:pPr algn="ctr"/>
                      <a:endParaRPr lang="en-US" sz="2900" b="1" dirty="0"/>
                    </a:p>
                    <a:p>
                      <a:pPr algn="ctr"/>
                      <a:r>
                        <a:rPr lang="en-US" sz="2900" b="1" dirty="0"/>
                        <a:t>⟹</a:t>
                      </a:r>
                    </a:p>
                    <a:p>
                      <a:pPr algn="ctr"/>
                      <a:endParaRPr lang="en-US" sz="2100" b="0" dirty="0"/>
                    </a:p>
                    <a:p>
                      <a:pPr algn="ctr"/>
                      <a:r>
                        <a:rPr lang="en-US" sz="2300" b="1" dirty="0">
                          <a:solidFill>
                            <a:srgbClr val="FF0000"/>
                          </a:solidFill>
                        </a:rPr>
                        <a:t>120 min or 2 </a:t>
                      </a:r>
                      <a:r>
                        <a:rPr lang="en-US" sz="2300" b="1" dirty="0" err="1">
                          <a:solidFill>
                            <a:srgbClr val="FF0000"/>
                          </a:solidFill>
                        </a:rPr>
                        <a:t>hr</a:t>
                      </a:r>
                      <a:endParaRPr lang="en-US" sz="23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sz="2100" b="0" dirty="0"/>
                        <a:t>of cooling time (depends on outside temperature)</a:t>
                      </a:r>
                    </a:p>
                  </a:txBody>
                  <a:tcPr marL="163311" marR="163311" marT="81656" marB="816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/>
                        <a:t>60 L of biogas</a:t>
                      </a:r>
                    </a:p>
                    <a:p>
                      <a:pPr algn="ctr"/>
                      <a:endParaRPr lang="en-US" sz="2900" b="1" dirty="0"/>
                    </a:p>
                    <a:p>
                      <a:pPr algn="ctr"/>
                      <a:r>
                        <a:rPr lang="en-US" sz="2900" b="1" dirty="0"/>
                        <a:t>⟹</a:t>
                      </a:r>
                    </a:p>
                    <a:p>
                      <a:pPr algn="ctr"/>
                      <a:endParaRPr lang="en-US" sz="2100" b="0" dirty="0"/>
                    </a:p>
                    <a:p>
                      <a:pPr algn="ctr"/>
                      <a:r>
                        <a:rPr lang="en-US" sz="2300" b="1" dirty="0">
                          <a:solidFill>
                            <a:srgbClr val="FF0000"/>
                          </a:solidFill>
                        </a:rPr>
                        <a:t>30 min </a:t>
                      </a:r>
                    </a:p>
                    <a:p>
                      <a:pPr algn="ctr"/>
                      <a:r>
                        <a:rPr lang="en-US" sz="2100" b="0" dirty="0"/>
                        <a:t>of light</a:t>
                      </a:r>
                    </a:p>
                  </a:txBody>
                  <a:tcPr marL="163311" marR="163311" marT="81656" marB="81656"/>
                </a:tc>
                <a:extLst>
                  <a:ext uri="{0D108BD9-81ED-4DB2-BD59-A6C34878D82A}">
                    <a16:rowId xmlns:a16="http://schemas.microsoft.com/office/drawing/2014/main" val="2053958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36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6C9304-2973-CF47-9376-524B2576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600" spc="-150" dirty="0">
                <a:solidFill>
                  <a:srgbClr val="1F2D29"/>
                </a:solidFill>
              </a:rPr>
              <a:t>Questions?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77BA4-15B4-F645-A2E7-FCBB6A47FEE7}"/>
              </a:ext>
            </a:extLst>
          </p:cNvPr>
          <p:cNvSpPr txBox="1"/>
          <p:nvPr/>
        </p:nvSpPr>
        <p:spPr>
          <a:xfrm>
            <a:off x="3404382" y="2897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5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18E2535-05B6-2742-A29C-86FFE40A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</a:rPr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D62FD-5102-6E48-A06B-09AF4497B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r>
              <a:rPr lang="en-US" sz="1400" dirty="0"/>
              <a:t>(n.d.). Retrieved from </a:t>
            </a:r>
            <a:r>
              <a:rPr lang="en-US" sz="1400" dirty="0">
                <a:hlinkClick r:id="rId3"/>
              </a:rPr>
              <a:t>http://alianzaporelagua.org/Compendio/tecnologias/t/t9.html</a:t>
            </a:r>
            <a:r>
              <a:rPr lang="en-US" sz="1400" dirty="0"/>
              <a:t>.</a:t>
            </a:r>
          </a:p>
          <a:p>
            <a:r>
              <a:rPr lang="en-US" sz="1400" dirty="0"/>
              <a:t>Burning Blue Flames Gas Focus on Stock Photo (Shutterstock) 1499930861. (n.d.). Retrieved December 10, 2019, from https://</a:t>
            </a:r>
            <a:r>
              <a:rPr lang="en-US" sz="1400" dirty="0" err="1"/>
              <a:t>www.shutterstock.com</a:t>
            </a:r>
            <a:r>
              <a:rPr lang="en-US" sz="1400" dirty="0"/>
              <a:t>/image-photo/burning-blue-flames-gas-focus-on-1499930861</a:t>
            </a:r>
            <a:endParaRPr lang="en-US" sz="1400" b="1" dirty="0"/>
          </a:p>
          <a:p>
            <a:r>
              <a:rPr lang="en-US" sz="1400" dirty="0"/>
              <a:t>Biogas Appliances - </a:t>
            </a:r>
            <a:r>
              <a:rPr lang="en-US" sz="1400" dirty="0" err="1"/>
              <a:t>energypedia.info</a:t>
            </a:r>
            <a:r>
              <a:rPr lang="en-US" sz="1400" dirty="0"/>
              <a:t>. (n.d.). Retrieved November 5, 2019, from https://</a:t>
            </a:r>
            <a:r>
              <a:rPr lang="en-US" sz="1400" dirty="0" err="1"/>
              <a:t>energypedia.info</a:t>
            </a:r>
            <a:r>
              <a:rPr lang="en-US" sz="1400" dirty="0"/>
              <a:t>/wiki/</a:t>
            </a:r>
            <a:r>
              <a:rPr lang="en-US" sz="1400" dirty="0" err="1"/>
              <a:t>Biogas_Appliances</a:t>
            </a:r>
            <a:endParaRPr lang="en-US" sz="1400" dirty="0"/>
          </a:p>
          <a:p>
            <a:r>
              <a:rPr lang="en-US" sz="1400" dirty="0"/>
              <a:t>Chong, S., Sen, T. K., </a:t>
            </a:r>
            <a:r>
              <a:rPr lang="en-US" sz="1400" dirty="0" err="1"/>
              <a:t>Kayaalp</a:t>
            </a:r>
            <a:r>
              <a:rPr lang="en-US" sz="1400" dirty="0"/>
              <a:t>, A., &amp; Ang, H. M. (2012). The performance enhancements of </a:t>
            </a:r>
            <a:r>
              <a:rPr lang="en-US" sz="1400" dirty="0" err="1"/>
              <a:t>upflow</a:t>
            </a:r>
            <a:r>
              <a:rPr lang="en-US" sz="1400" dirty="0"/>
              <a:t> anaerobic sludge blanket (UASB) reactors for domestic sludge treatment – A State-of-the-art review. </a:t>
            </a:r>
            <a:r>
              <a:rPr lang="en-US" sz="1400" i="1" dirty="0"/>
              <a:t>Water Research</a:t>
            </a:r>
            <a:r>
              <a:rPr lang="en-US" sz="1400" dirty="0"/>
              <a:t>, </a:t>
            </a:r>
            <a:r>
              <a:rPr lang="en-US" sz="1400" i="1" dirty="0"/>
              <a:t>46</a:t>
            </a:r>
            <a:r>
              <a:rPr lang="en-US" sz="1400" dirty="0"/>
              <a:t>(11), 3434–3470. https://</a:t>
            </a:r>
            <a:r>
              <a:rPr lang="en-US" sz="1400" dirty="0" err="1"/>
              <a:t>doi.org</a:t>
            </a:r>
            <a:r>
              <a:rPr lang="en-US" sz="1400" dirty="0"/>
              <a:t>/10.1016/J.WATRES</a:t>
            </a:r>
            <a:r>
              <a:rPr lang="en-US" sz="1400"/>
              <a:t>.2012.03.066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746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4B15793-5D52-4CE3-9456-520488317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92250A6-61AE-4BD3-91E2-FD79FFFB5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3399881-2EF3-4320-B5E2-260A628D1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B955B52B-4DBA-4DB2-99C3-70E2B0E79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9076632-5B90-4929-B54C-1CA407D81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C0A16B4-C5FC-49C6-97DE-C29FF4E4B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70D78-E109-C047-B0D0-EE3AE858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pc="-150"/>
              <a:t>UASB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007033-EB39-46FC-A11A-D75E520C7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8447" y="0"/>
            <a:ext cx="529647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296C9-2EFD-7D4D-88A0-4DBE3378DA6C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6" r="865"/>
          <a:stretch/>
        </p:blipFill>
        <p:spPr>
          <a:xfrm>
            <a:off x="6421011" y="1887344"/>
            <a:ext cx="4640272" cy="3075344"/>
          </a:xfrm>
          <a:prstGeom prst="rect">
            <a:avLst/>
          </a:prstGeom>
          <a:ln w="12700">
            <a:noFill/>
          </a:ln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3E23A6E2-F2D4-4F1D-ABEB-65EFA80BA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6632" y="236475"/>
            <a:ext cx="4799023" cy="6380571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9DF2AF-0E3C-4E5E-86E2-C01D08700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3" name="Content Placeholder 2">
            <a:extLst>
              <a:ext uri="{FF2B5EF4-FFF2-40B4-BE49-F238E27FC236}">
                <a16:creationId xmlns:a16="http://schemas.microsoft.com/office/drawing/2014/main" id="{F3172443-7DFE-164A-BBE9-263DF5C1C1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52817"/>
              </p:ext>
            </p:extLst>
          </p:nvPr>
        </p:nvGraphicFramePr>
        <p:xfrm>
          <a:off x="1964444" y="2052116"/>
          <a:ext cx="3319381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0013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76564-407F-4F60-ADF5-76B75DAB8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45841C-D9DC-434E-8A7B-CC1DBF4D1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A5ACF3-B8C0-4AC9-B185-320C6CC0B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B9A764-7153-4F31-B447-F92772C89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EFF5C3-DC26-4AAD-BB6B-AAD9131B8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3B68C3-2EAC-45C2-828B-F9B1DD535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E79B5-E1FC-BC45-8BEC-2204D3A6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Pilot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F4644-5EAA-D349-89FF-B699200739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64" r="4" b="2871"/>
          <a:stretch/>
        </p:blipFill>
        <p:spPr>
          <a:xfrm rot="5400000">
            <a:off x="4872720" y="2910238"/>
            <a:ext cx="3373468" cy="224088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EB3D8-960E-7C40-960F-70C63F4EE0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1" r="7939" b="4"/>
          <a:stretch/>
        </p:blipFill>
        <p:spPr>
          <a:xfrm>
            <a:off x="8001628" y="2348779"/>
            <a:ext cx="2250337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0C5FB67-A02E-46F4-8FD1-1E19CB0B3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92EF1B-29AC-435B-AADE-FF6FF8D97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424043"/>
              </p:ext>
            </p:extLst>
          </p:nvPr>
        </p:nvGraphicFramePr>
        <p:xfrm>
          <a:off x="1940035" y="2052116"/>
          <a:ext cx="2688625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4942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C2B64-0BFC-F943-8EA6-E8A14B90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Advantages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CCDCFC-2800-4CE0-B35F-915FFC06B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353148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624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F7A08A-08BF-834B-8D47-9B90EC29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Responsibilities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B905402-287F-42D8-9C50-21A1F0639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578781"/>
              </p:ext>
            </p:extLst>
          </p:nvPr>
        </p:nvGraphicFramePr>
        <p:xfrm>
          <a:off x="2611807" y="2367883"/>
          <a:ext cx="7915667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250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DF5CB5-6C91-B144-B278-3AC597FB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600" spc="-150" dirty="0">
                <a:solidFill>
                  <a:srgbClr val="1F2D29"/>
                </a:solidFill>
              </a:rPr>
              <a:t>Post-treatment Options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2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C07250-4CD4-F74E-AD15-EBF282E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rgbClr val="1F2D29"/>
                </a:solidFill>
              </a:rPr>
              <a:t>Post-treatment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4B26A-DDF1-D848-8FBB-D7A8F8B9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1F2D29"/>
                </a:solidFill>
              </a:rPr>
              <a:t>Important to improve the quality of water</a:t>
            </a:r>
          </a:p>
          <a:p>
            <a:pPr lvl="1"/>
            <a:r>
              <a:rPr lang="en-US" sz="1600" dirty="0">
                <a:solidFill>
                  <a:srgbClr val="1F2D29"/>
                </a:solidFill>
              </a:rPr>
              <a:t>May be needed to reach quality standards</a:t>
            </a:r>
          </a:p>
          <a:p>
            <a:r>
              <a:rPr lang="en-US" sz="1600" dirty="0">
                <a:solidFill>
                  <a:srgbClr val="1F2D29"/>
                </a:solidFill>
              </a:rPr>
              <a:t>Eliminates more organic matter, nutrients, and pathogens than the UASB system can alone</a:t>
            </a:r>
          </a:p>
        </p:txBody>
      </p:sp>
    </p:spTree>
    <p:extLst>
      <p:ext uri="{BB962C8B-B14F-4D97-AF65-F5344CB8AC3E}">
        <p14:creationId xmlns:p14="http://schemas.microsoft.com/office/powerpoint/2010/main" val="342175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29BC4A9E-C009-1F4D-A76C-EB6189875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46" y="512429"/>
            <a:ext cx="4804296" cy="2137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1A3DC-CB97-924C-B02C-C32C03058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21" y="4071786"/>
            <a:ext cx="4771146" cy="2015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D22E5B-5A74-5F48-ABC9-67C8FDB1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115" y="2168040"/>
            <a:ext cx="4849848" cy="252192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9765647-B326-F14B-81B7-85A26A09511E}"/>
              </a:ext>
            </a:extLst>
          </p:cNvPr>
          <p:cNvSpPr txBox="1"/>
          <p:nvPr/>
        </p:nvSpPr>
        <p:spPr>
          <a:xfrm>
            <a:off x="1156613" y="98897"/>
            <a:ext cx="511595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rgbClr val="000000"/>
                </a:solidFill>
              </a:rPr>
              <a:t>CONSTRUCTED WETLAND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+ Simple construction and maintenance, good for rural communities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- High land requirement, limited nutrient and pathogen removal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7091A8-CA8B-FC45-B643-7519AD621044}"/>
              </a:ext>
            </a:extLst>
          </p:cNvPr>
          <p:cNvSpPr txBox="1"/>
          <p:nvPr/>
        </p:nvSpPr>
        <p:spPr>
          <a:xfrm>
            <a:off x="1105321" y="3573615"/>
            <a:ext cx="511595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rgbClr val="000000"/>
                </a:solidFill>
              </a:rPr>
              <a:t>ACTIVATED SLUDGE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+ High efficiency: operational flexibility, BOD removal, nutrification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- High construction and operational costs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6BC9824-B871-4D45-A1DB-CC6B64FE25C3}"/>
              </a:ext>
            </a:extLst>
          </p:cNvPr>
          <p:cNvSpPr txBox="1"/>
          <p:nvPr/>
        </p:nvSpPr>
        <p:spPr>
          <a:xfrm>
            <a:off x="6320939" y="1850066"/>
            <a:ext cx="511595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rgbClr val="000000"/>
                </a:solidFill>
              </a:rPr>
              <a:t>SEQUENCING-BATCH REACTOR</a:t>
            </a: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+ High efficiency and operational flexibility, nutrient removal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- Difficult start-up, need treatment and disposal of sludge</a:t>
            </a:r>
          </a:p>
        </p:txBody>
      </p:sp>
    </p:spTree>
    <p:extLst>
      <p:ext uri="{BB962C8B-B14F-4D97-AF65-F5344CB8AC3E}">
        <p14:creationId xmlns:p14="http://schemas.microsoft.com/office/powerpoint/2010/main" val="1505916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994</Words>
  <Application>Microsoft Macintosh PowerPoint</Application>
  <PresentationFormat>Widescreen</PresentationFormat>
  <Paragraphs>250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MS Shell Dlg 2</vt:lpstr>
      <vt:lpstr>Wingdings</vt:lpstr>
      <vt:lpstr>Wingdings 3</vt:lpstr>
      <vt:lpstr>Madison</vt:lpstr>
      <vt:lpstr>Upflow Anaerobic  Sludge Blanket  (UASB)</vt:lpstr>
      <vt:lpstr>AguaClara Cornell</vt:lpstr>
      <vt:lpstr>UASB</vt:lpstr>
      <vt:lpstr>Pilot Study</vt:lpstr>
      <vt:lpstr>Advantages</vt:lpstr>
      <vt:lpstr>Responsibilities</vt:lpstr>
      <vt:lpstr>Post-treatment Options</vt:lpstr>
      <vt:lpstr>Post-treatment</vt:lpstr>
      <vt:lpstr>PowerPoint Presentation</vt:lpstr>
      <vt:lpstr>PowerPoint Presentation</vt:lpstr>
      <vt:lpstr>Option: Trickling Filter</vt:lpstr>
      <vt:lpstr>Option: Stabilizing Pond</vt:lpstr>
      <vt:lpstr>Biogas</vt:lpstr>
      <vt:lpstr>About</vt:lpstr>
      <vt:lpstr>Advantages</vt:lpstr>
      <vt:lpstr>Adaptations</vt:lpstr>
      <vt:lpstr>Use</vt:lpstr>
      <vt:lpstr>Biogas Compatible Devices Cooking</vt:lpstr>
      <vt:lpstr>Modified Gas Stove</vt:lpstr>
      <vt:lpstr>Other</vt:lpstr>
      <vt:lpstr>Collective System</vt:lpstr>
      <vt:lpstr>Savings Propane –&gt; Biogas</vt:lpstr>
      <vt:lpstr>Biogas Results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Upflow Anaerobic  Sludge Blanket  (UASB)</dc:title>
  <dc:creator>MAMC2753</dc:creator>
  <cp:lastModifiedBy>MAMC2753</cp:lastModifiedBy>
  <cp:revision>2</cp:revision>
  <dcterms:created xsi:type="dcterms:W3CDTF">2019-12-13T17:38:20Z</dcterms:created>
  <dcterms:modified xsi:type="dcterms:W3CDTF">2019-12-13T23:39:12Z</dcterms:modified>
</cp:coreProperties>
</file>